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9.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0.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91" r:id="rId5"/>
    <p:sldMasterId id="2147483707" r:id="rId6"/>
    <p:sldMasterId id="2147483731" r:id="rId7"/>
    <p:sldMasterId id="2147483749" r:id="rId8"/>
  </p:sldMasterIdLst>
  <p:notesMasterIdLst>
    <p:notesMasterId r:id="rId116"/>
  </p:notesMasterIdLst>
  <p:sldIdLst>
    <p:sldId id="2115" r:id="rId9"/>
    <p:sldId id="301" r:id="rId10"/>
    <p:sldId id="277" r:id="rId11"/>
    <p:sldId id="303" r:id="rId12"/>
    <p:sldId id="294" r:id="rId13"/>
    <p:sldId id="304" r:id="rId14"/>
    <p:sldId id="1529" r:id="rId15"/>
    <p:sldId id="1044" r:id="rId16"/>
    <p:sldId id="1045" r:id="rId17"/>
    <p:sldId id="1046" r:id="rId18"/>
    <p:sldId id="1047" r:id="rId19"/>
    <p:sldId id="1048" r:id="rId20"/>
    <p:sldId id="1050" r:id="rId21"/>
    <p:sldId id="1051" r:id="rId22"/>
    <p:sldId id="1533" r:id="rId23"/>
    <p:sldId id="1053" r:id="rId24"/>
    <p:sldId id="1182" r:id="rId25"/>
    <p:sldId id="1526" r:id="rId26"/>
    <p:sldId id="1054" r:id="rId27"/>
    <p:sldId id="1055" r:id="rId28"/>
    <p:sldId id="1534" r:id="rId29"/>
    <p:sldId id="1384" r:id="rId30"/>
    <p:sldId id="1387" r:id="rId31"/>
    <p:sldId id="1391" r:id="rId32"/>
    <p:sldId id="1231" r:id="rId33"/>
    <p:sldId id="1233" r:id="rId34"/>
    <p:sldId id="1234" r:id="rId35"/>
    <p:sldId id="1241" r:id="rId36"/>
    <p:sldId id="1374" r:id="rId37"/>
    <p:sldId id="1535" r:id="rId38"/>
    <p:sldId id="2122" r:id="rId39"/>
    <p:sldId id="1228" r:id="rId40"/>
    <p:sldId id="1381" r:id="rId41"/>
    <p:sldId id="1279" r:id="rId42"/>
    <p:sldId id="1280" r:id="rId43"/>
    <p:sldId id="1281" r:id="rId44"/>
    <p:sldId id="1294" r:id="rId45"/>
    <p:sldId id="1382" r:id="rId46"/>
    <p:sldId id="1285" r:id="rId47"/>
    <p:sldId id="1353" r:id="rId48"/>
    <p:sldId id="1536" r:id="rId49"/>
    <p:sldId id="1224" r:id="rId50"/>
    <p:sldId id="1159" r:id="rId51"/>
    <p:sldId id="1344" r:id="rId52"/>
    <p:sldId id="1225" r:id="rId53"/>
    <p:sldId id="1527" r:id="rId54"/>
    <p:sldId id="1226" r:id="rId55"/>
    <p:sldId id="305" r:id="rId56"/>
    <p:sldId id="1173" r:id="rId57"/>
    <p:sldId id="1216" r:id="rId58"/>
    <p:sldId id="299" r:id="rId59"/>
    <p:sldId id="283" r:id="rId60"/>
    <p:sldId id="257" r:id="rId61"/>
    <p:sldId id="2123" r:id="rId62"/>
    <p:sldId id="2124" r:id="rId63"/>
    <p:sldId id="426" r:id="rId64"/>
    <p:sldId id="267" r:id="rId65"/>
    <p:sldId id="285" r:id="rId66"/>
    <p:sldId id="314" r:id="rId67"/>
    <p:sldId id="2125" r:id="rId68"/>
    <p:sldId id="344" r:id="rId69"/>
    <p:sldId id="338" r:id="rId70"/>
    <p:sldId id="346" r:id="rId71"/>
    <p:sldId id="358" r:id="rId72"/>
    <p:sldId id="268" r:id="rId73"/>
    <p:sldId id="347" r:id="rId74"/>
    <p:sldId id="359" r:id="rId75"/>
    <p:sldId id="342" r:id="rId76"/>
    <p:sldId id="298" r:id="rId77"/>
    <p:sldId id="348" r:id="rId78"/>
    <p:sldId id="339" r:id="rId79"/>
    <p:sldId id="360" r:id="rId80"/>
    <p:sldId id="345" r:id="rId81"/>
    <p:sldId id="349" r:id="rId82"/>
    <p:sldId id="352" r:id="rId83"/>
    <p:sldId id="343" r:id="rId84"/>
    <p:sldId id="351" r:id="rId85"/>
    <p:sldId id="353" r:id="rId86"/>
    <p:sldId id="361" r:id="rId87"/>
    <p:sldId id="350" r:id="rId88"/>
    <p:sldId id="354" r:id="rId89"/>
    <p:sldId id="362" r:id="rId90"/>
    <p:sldId id="363" r:id="rId91"/>
    <p:sldId id="364" r:id="rId92"/>
    <p:sldId id="356" r:id="rId93"/>
    <p:sldId id="357" r:id="rId94"/>
    <p:sldId id="355" r:id="rId95"/>
    <p:sldId id="459" r:id="rId96"/>
    <p:sldId id="2126" r:id="rId97"/>
    <p:sldId id="332" r:id="rId98"/>
    <p:sldId id="279" r:id="rId99"/>
    <p:sldId id="2127" r:id="rId100"/>
    <p:sldId id="280" r:id="rId101"/>
    <p:sldId id="337" r:id="rId102"/>
    <p:sldId id="336" r:id="rId103"/>
    <p:sldId id="2128" r:id="rId104"/>
    <p:sldId id="340" r:id="rId105"/>
    <p:sldId id="341" r:id="rId106"/>
    <p:sldId id="2129" r:id="rId107"/>
    <p:sldId id="2130" r:id="rId108"/>
    <p:sldId id="2131" r:id="rId109"/>
    <p:sldId id="2132" r:id="rId110"/>
    <p:sldId id="2133" r:id="rId111"/>
    <p:sldId id="2134" r:id="rId112"/>
    <p:sldId id="2135" r:id="rId113"/>
    <p:sldId id="335" r:id="rId114"/>
    <p:sldId id="2136" r:id="rId1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BA63A3-225A-F54F-6C12-52E40FF97EFC}" name="Goss, Jeremy" initials="GJ" userId="S::jgoss@bkd.com::8cdfaa5a-ecee-4b46-80fb-f5b32969324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49" autoAdjust="0"/>
    <p:restoredTop sz="94660"/>
  </p:normalViewPr>
  <p:slideViewPr>
    <p:cSldViewPr snapToGrid="0">
      <p:cViewPr varScale="1">
        <p:scale>
          <a:sx n="63" d="100"/>
          <a:sy n="63" d="100"/>
        </p:scale>
        <p:origin x="59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presProps" Target="presProps.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viewProps" Target="viewProps.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theme" Target="theme/theme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microsoft.com/office/2018/10/relationships/authors" Target="authors.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s>
</file>

<file path=ppt/diagrams/_rels/data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svg"/><Relationship Id="rId1" Type="http://schemas.openxmlformats.org/officeDocument/2006/relationships/image" Target="../media/image82.png"/><Relationship Id="rId4" Type="http://schemas.openxmlformats.org/officeDocument/2006/relationships/image" Target="../media/image85.svg"/></Relationships>
</file>

<file path=ppt/diagrams/_rels/drawing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svg"/><Relationship Id="rId1" Type="http://schemas.openxmlformats.org/officeDocument/2006/relationships/image" Target="../media/image82.png"/><Relationship Id="rId4" Type="http://schemas.openxmlformats.org/officeDocument/2006/relationships/image" Target="../media/image8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AF1E68-3D10-46FF-9013-6770A1222B3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FF8A4A7A-25D7-4901-9234-CAA94AC88451}">
      <dgm:prSet custT="1"/>
      <dgm:spPr>
        <a:scene3d>
          <a:camera prst="orthographicFront"/>
          <a:lightRig rig="threePt" dir="t"/>
        </a:scene3d>
        <a:sp3d>
          <a:bevelT/>
        </a:sp3d>
      </dgm:spPr>
      <dgm:t>
        <a:bodyPr/>
        <a:lstStyle/>
        <a:p>
          <a:r>
            <a:rPr lang="en-US" sz="2400" b="0" dirty="0">
              <a:solidFill>
                <a:schemeClr val="tx1"/>
              </a:solidFill>
            </a:rPr>
            <a:t>Generally, issuers’ commitments are </a:t>
          </a:r>
          <a:r>
            <a:rPr lang="en-US" sz="2400" b="1" i="0" dirty="0">
              <a:solidFill>
                <a:schemeClr val="tx1"/>
              </a:solidFill>
            </a:rPr>
            <a:t>limited</a:t>
          </a:r>
          <a:r>
            <a:rPr lang="en-US" sz="2400" b="0" dirty="0">
              <a:solidFill>
                <a:schemeClr val="tx1"/>
              </a:solidFill>
            </a:rPr>
            <a:t> to the resources provided by the third-party obligor.</a:t>
          </a:r>
          <a:endParaRPr lang="en-US" sz="2400" dirty="0">
            <a:solidFill>
              <a:schemeClr val="tx1"/>
            </a:solidFill>
          </a:endParaRPr>
        </a:p>
      </dgm:t>
    </dgm:pt>
    <dgm:pt modelId="{10DA4A01-A370-4F32-AFE5-97181B40C298}" type="parTrans" cxnId="{6398FC46-6A22-4C6C-93EF-1C07FA6D386C}">
      <dgm:prSet/>
      <dgm:spPr/>
      <dgm:t>
        <a:bodyPr/>
        <a:lstStyle/>
        <a:p>
          <a:endParaRPr lang="en-US"/>
        </a:p>
      </dgm:t>
    </dgm:pt>
    <dgm:pt modelId="{E0AD51E6-662D-4068-ABF0-D38DB8162B7F}" type="sibTrans" cxnId="{6398FC46-6A22-4C6C-93EF-1C07FA6D386C}">
      <dgm:prSet/>
      <dgm:spPr/>
      <dgm:t>
        <a:bodyPr/>
        <a:lstStyle/>
        <a:p>
          <a:endParaRPr lang="en-US"/>
        </a:p>
      </dgm:t>
    </dgm:pt>
    <dgm:pt modelId="{C10EE294-763B-4BDF-8D75-80EE84ED0DFE}">
      <dgm:prSet custT="1"/>
      <dgm:spPr>
        <a:scene3d>
          <a:camera prst="orthographicFront"/>
          <a:lightRig rig="threePt" dir="t"/>
        </a:scene3d>
        <a:sp3d>
          <a:bevelT/>
        </a:sp3d>
      </dgm:spPr>
      <dgm:t>
        <a:bodyPr/>
        <a:lstStyle/>
        <a:p>
          <a:pPr>
            <a:spcAft>
              <a:spcPts val="0"/>
            </a:spcAft>
          </a:pPr>
          <a:r>
            <a:rPr lang="en-US" sz="2400" b="0" dirty="0">
              <a:solidFill>
                <a:schemeClr val="tx1"/>
              </a:solidFill>
            </a:rPr>
            <a:t>Occasionally, an issuer may extend an</a:t>
          </a:r>
        </a:p>
        <a:p>
          <a:pPr>
            <a:spcAft>
              <a:spcPts val="0"/>
            </a:spcAft>
          </a:pPr>
          <a:r>
            <a:rPr lang="en-US" sz="2400" b="1" dirty="0">
              <a:solidFill>
                <a:schemeClr val="tx1"/>
              </a:solidFill>
            </a:rPr>
            <a:t>additional commitment</a:t>
          </a:r>
        </a:p>
        <a:p>
          <a:pPr>
            <a:spcAft>
              <a:spcPts val="0"/>
            </a:spcAft>
          </a:pPr>
          <a:r>
            <a:rPr lang="en-US" sz="2400" b="0" dirty="0">
              <a:solidFill>
                <a:schemeClr val="tx1"/>
              </a:solidFill>
            </a:rPr>
            <a:t>to support debt service in the event of the third-party obligor’s default. </a:t>
          </a:r>
          <a:endParaRPr lang="en-US" sz="2400" dirty="0">
            <a:solidFill>
              <a:schemeClr val="tx1"/>
            </a:solidFill>
          </a:endParaRPr>
        </a:p>
      </dgm:t>
    </dgm:pt>
    <dgm:pt modelId="{E73F58FC-C0E1-4BB8-BA78-1397DD258DEB}" type="parTrans" cxnId="{73229F50-BBF7-4631-9543-73357BE7BEA6}">
      <dgm:prSet/>
      <dgm:spPr/>
      <dgm:t>
        <a:bodyPr/>
        <a:lstStyle/>
        <a:p>
          <a:endParaRPr lang="en-US"/>
        </a:p>
      </dgm:t>
    </dgm:pt>
    <dgm:pt modelId="{69428890-2754-42E1-8293-F41393B20D48}" type="sibTrans" cxnId="{73229F50-BBF7-4631-9543-73357BE7BEA6}">
      <dgm:prSet/>
      <dgm:spPr/>
      <dgm:t>
        <a:bodyPr/>
        <a:lstStyle/>
        <a:p>
          <a:endParaRPr lang="en-US"/>
        </a:p>
      </dgm:t>
    </dgm:pt>
    <dgm:pt modelId="{7209143A-212E-44A5-8078-E5637D57D4B9}">
      <dgm:prSet custT="1"/>
      <dgm:spPr>
        <a:scene3d>
          <a:camera prst="orthographicFront"/>
          <a:lightRig rig="threePt" dir="t"/>
        </a:scene3d>
        <a:sp3d>
          <a:bevelT/>
        </a:sp3d>
      </dgm:spPr>
      <dgm:t>
        <a:bodyPr/>
        <a:lstStyle/>
        <a:p>
          <a:pPr>
            <a:spcAft>
              <a:spcPts val="0"/>
            </a:spcAft>
            <a:buNone/>
          </a:pPr>
          <a:r>
            <a:rPr lang="en-US" sz="1800" baseline="0" dirty="0"/>
            <a:t>For example:</a:t>
          </a:r>
          <a:endParaRPr lang="en-US" sz="1800" dirty="0"/>
        </a:p>
      </dgm:t>
    </dgm:pt>
    <dgm:pt modelId="{48C29138-F35F-403E-8120-933033E575CC}" type="parTrans" cxnId="{55BA1C78-015D-421D-B39E-A8F2131BDB8D}">
      <dgm:prSet/>
      <dgm:spPr/>
      <dgm:t>
        <a:bodyPr/>
        <a:lstStyle/>
        <a:p>
          <a:endParaRPr lang="en-US"/>
        </a:p>
      </dgm:t>
    </dgm:pt>
    <dgm:pt modelId="{008AC88C-4655-4DB1-9B07-7FD15D785AA7}" type="sibTrans" cxnId="{55BA1C78-015D-421D-B39E-A8F2131BDB8D}">
      <dgm:prSet/>
      <dgm:spPr/>
      <dgm:t>
        <a:bodyPr/>
        <a:lstStyle/>
        <a:p>
          <a:endParaRPr lang="en-US"/>
        </a:p>
      </dgm:t>
    </dgm:pt>
    <dgm:pt modelId="{8550A75E-A516-4F38-8E7A-747CA44F9FC8}">
      <dgm:prSet custT="1"/>
      <dgm:spPr>
        <a:scene3d>
          <a:camera prst="orthographicFront"/>
          <a:lightRig rig="threePt" dir="t"/>
        </a:scene3d>
        <a:sp3d>
          <a:bevelT/>
        </a:sp3d>
      </dgm:spPr>
      <dgm:t>
        <a:bodyPr/>
        <a:lstStyle/>
        <a:p>
          <a:pPr>
            <a:spcAft>
              <a:spcPts val="0"/>
            </a:spcAft>
          </a:pPr>
          <a:r>
            <a:rPr lang="en-US" sz="1800" baseline="0" dirty="0"/>
            <a:t>Extending an appropriation pledge</a:t>
          </a:r>
          <a:endParaRPr lang="en-US" sz="1800" dirty="0"/>
        </a:p>
      </dgm:t>
    </dgm:pt>
    <dgm:pt modelId="{5FB1A910-EEB0-49F0-B91B-BF99C2C504C0}" type="parTrans" cxnId="{9B6954B3-A9D7-4FDC-BC76-2E4E56544C89}">
      <dgm:prSet/>
      <dgm:spPr/>
      <dgm:t>
        <a:bodyPr/>
        <a:lstStyle/>
        <a:p>
          <a:endParaRPr lang="en-US"/>
        </a:p>
      </dgm:t>
    </dgm:pt>
    <dgm:pt modelId="{F781A50F-78DB-4F68-9BEA-2DC274BF8AE5}" type="sibTrans" cxnId="{9B6954B3-A9D7-4FDC-BC76-2E4E56544C89}">
      <dgm:prSet/>
      <dgm:spPr/>
      <dgm:t>
        <a:bodyPr/>
        <a:lstStyle/>
        <a:p>
          <a:endParaRPr lang="en-US"/>
        </a:p>
      </dgm:t>
    </dgm:pt>
    <dgm:pt modelId="{DE75927B-6891-425B-B8C2-8956F68D2D92}">
      <dgm:prSet custT="1"/>
      <dgm:spPr>
        <a:scene3d>
          <a:camera prst="orthographicFront"/>
          <a:lightRig rig="threePt" dir="t"/>
        </a:scene3d>
        <a:sp3d>
          <a:bevelT/>
        </a:sp3d>
      </dgm:spPr>
      <dgm:t>
        <a:bodyPr/>
        <a:lstStyle/>
        <a:p>
          <a:pPr>
            <a:spcAft>
              <a:spcPts val="0"/>
            </a:spcAft>
          </a:pPr>
          <a:r>
            <a:rPr lang="en-US" sz="1800" baseline="0" dirty="0"/>
            <a:t>Extending a financial guarantee </a:t>
          </a:r>
          <a:endParaRPr lang="en-US" sz="1800" dirty="0"/>
        </a:p>
      </dgm:t>
    </dgm:pt>
    <dgm:pt modelId="{749FB787-4CFF-46AB-876B-CC1F2298BD82}" type="parTrans" cxnId="{2FFDDD99-2EB4-4C42-9297-B7355D83F4BA}">
      <dgm:prSet/>
      <dgm:spPr/>
      <dgm:t>
        <a:bodyPr/>
        <a:lstStyle/>
        <a:p>
          <a:endParaRPr lang="en-US"/>
        </a:p>
      </dgm:t>
    </dgm:pt>
    <dgm:pt modelId="{0A3909D9-9A11-4D92-995A-8DE345E128B7}" type="sibTrans" cxnId="{2FFDDD99-2EB4-4C42-9297-B7355D83F4BA}">
      <dgm:prSet/>
      <dgm:spPr/>
      <dgm:t>
        <a:bodyPr/>
        <a:lstStyle/>
        <a:p>
          <a:endParaRPr lang="en-US"/>
        </a:p>
      </dgm:t>
    </dgm:pt>
    <dgm:pt modelId="{E5728901-000C-4097-BDD6-8DCC1A81C82C}">
      <dgm:prSet custT="1"/>
      <dgm:spPr>
        <a:scene3d>
          <a:camera prst="orthographicFront"/>
          <a:lightRig rig="threePt" dir="t"/>
        </a:scene3d>
        <a:sp3d>
          <a:bevelT/>
        </a:sp3d>
      </dgm:spPr>
      <dgm:t>
        <a:bodyPr/>
        <a:lstStyle/>
        <a:p>
          <a:pPr>
            <a:spcAft>
              <a:spcPts val="0"/>
            </a:spcAft>
          </a:pPr>
          <a:r>
            <a:rPr lang="en-US" sz="1800" baseline="0" dirty="0"/>
            <a:t>Pledging its own property, revenue, or other assets as security</a:t>
          </a:r>
          <a:endParaRPr lang="en-US" sz="1800" dirty="0"/>
        </a:p>
      </dgm:t>
    </dgm:pt>
    <dgm:pt modelId="{14FC1182-D6DD-4087-AD8D-397367DE77FD}" type="parTrans" cxnId="{1D8CC813-EF9C-452F-AAB5-397BED207184}">
      <dgm:prSet/>
      <dgm:spPr/>
      <dgm:t>
        <a:bodyPr/>
        <a:lstStyle/>
        <a:p>
          <a:endParaRPr lang="en-US"/>
        </a:p>
      </dgm:t>
    </dgm:pt>
    <dgm:pt modelId="{51D57C71-38B2-4E47-BF79-D74A609E3418}" type="sibTrans" cxnId="{1D8CC813-EF9C-452F-AAB5-397BED207184}">
      <dgm:prSet/>
      <dgm:spPr/>
      <dgm:t>
        <a:bodyPr/>
        <a:lstStyle/>
        <a:p>
          <a:endParaRPr lang="en-US"/>
        </a:p>
      </dgm:t>
    </dgm:pt>
    <dgm:pt modelId="{04A796F7-68F4-4313-A27F-628AF69C518A}">
      <dgm:prSet custT="1"/>
      <dgm:spPr>
        <a:scene3d>
          <a:camera prst="orthographicFront"/>
          <a:lightRig rig="threePt" dir="t"/>
        </a:scene3d>
        <a:sp3d>
          <a:bevelT/>
        </a:sp3d>
      </dgm:spPr>
      <dgm:t>
        <a:bodyPr/>
        <a:lstStyle/>
        <a:p>
          <a:pPr>
            <a:spcAft>
              <a:spcPts val="0"/>
            </a:spcAft>
          </a:pPr>
          <a:r>
            <a:rPr lang="en-US" sz="1800" baseline="0" dirty="0"/>
            <a:t>Extending a moral obligation pledge</a:t>
          </a:r>
          <a:endParaRPr lang="en-US" sz="1800" dirty="0"/>
        </a:p>
      </dgm:t>
    </dgm:pt>
    <dgm:pt modelId="{20C42D67-29A9-4BE5-8263-663272501059}" type="parTrans" cxnId="{49AD7C46-F06D-4759-AB52-8DCF1659BA96}">
      <dgm:prSet/>
      <dgm:spPr/>
      <dgm:t>
        <a:bodyPr/>
        <a:lstStyle/>
        <a:p>
          <a:endParaRPr lang="en-US"/>
        </a:p>
      </dgm:t>
    </dgm:pt>
    <dgm:pt modelId="{D21CEF57-00DD-4F16-9735-1C0EB5461800}" type="sibTrans" cxnId="{49AD7C46-F06D-4759-AB52-8DCF1659BA96}">
      <dgm:prSet/>
      <dgm:spPr/>
      <dgm:t>
        <a:bodyPr/>
        <a:lstStyle/>
        <a:p>
          <a:endParaRPr lang="en-US"/>
        </a:p>
      </dgm:t>
    </dgm:pt>
    <dgm:pt modelId="{D8505E05-A474-4826-ADBC-47B3C7EE1464}">
      <dgm:prSet custT="1"/>
      <dgm:spPr>
        <a:scene3d>
          <a:camera prst="orthographicFront"/>
          <a:lightRig rig="threePt" dir="t"/>
        </a:scene3d>
        <a:sp3d>
          <a:bevelT/>
        </a:sp3d>
      </dgm:spPr>
      <dgm:t>
        <a:bodyPr/>
        <a:lstStyle/>
        <a:p>
          <a:r>
            <a:rPr lang="en-US" sz="2400" u="none" dirty="0">
              <a:solidFill>
                <a:schemeClr val="tx1"/>
              </a:solidFill>
            </a:rPr>
            <a:t>Under a </a:t>
          </a:r>
          <a:r>
            <a:rPr lang="en-US" sz="2400" b="1" u="none" dirty="0">
              <a:solidFill>
                <a:schemeClr val="tx1"/>
              </a:solidFill>
            </a:rPr>
            <a:t>voluntary commitment</a:t>
          </a:r>
          <a:r>
            <a:rPr lang="en-US" sz="2400" u="none" dirty="0">
              <a:solidFill>
                <a:schemeClr val="tx1"/>
              </a:solidFill>
            </a:rPr>
            <a:t>, issuer voluntarily decides to make a debt service payment or request an appropriation for a payment in the event that the third-party is, or will be, unable to pay.</a:t>
          </a:r>
        </a:p>
      </dgm:t>
    </dgm:pt>
    <dgm:pt modelId="{7CA672F3-C82B-4113-9C4C-D6C9935F478A}" type="parTrans" cxnId="{61345294-6668-4D0C-9597-CA7A6FF2BCEB}">
      <dgm:prSet/>
      <dgm:spPr/>
      <dgm:t>
        <a:bodyPr/>
        <a:lstStyle/>
        <a:p>
          <a:endParaRPr lang="en-US"/>
        </a:p>
      </dgm:t>
    </dgm:pt>
    <dgm:pt modelId="{BA92733E-5C37-4E03-A8CB-DE8F21593782}" type="sibTrans" cxnId="{61345294-6668-4D0C-9597-CA7A6FF2BCEB}">
      <dgm:prSet/>
      <dgm:spPr/>
      <dgm:t>
        <a:bodyPr/>
        <a:lstStyle/>
        <a:p>
          <a:endParaRPr lang="en-US"/>
        </a:p>
      </dgm:t>
    </dgm:pt>
    <dgm:pt modelId="{44790D67-7AD9-4700-A724-AA789B4E2643}" type="pres">
      <dgm:prSet presAssocID="{37AF1E68-3D10-46FF-9013-6770A1222B38}" presName="Name0" presStyleCnt="0">
        <dgm:presLayoutVars>
          <dgm:dir/>
          <dgm:animLvl val="lvl"/>
          <dgm:resizeHandles val="exact"/>
        </dgm:presLayoutVars>
      </dgm:prSet>
      <dgm:spPr/>
    </dgm:pt>
    <dgm:pt modelId="{E4FD0FB3-E8D9-44DD-836C-8173ABC5A790}" type="pres">
      <dgm:prSet presAssocID="{FF8A4A7A-25D7-4901-9234-CAA94AC88451}" presName="linNode" presStyleCnt="0"/>
      <dgm:spPr>
        <a:scene3d>
          <a:camera prst="orthographicFront"/>
          <a:lightRig rig="threePt" dir="t"/>
        </a:scene3d>
        <a:sp3d>
          <a:bevelT/>
        </a:sp3d>
      </dgm:spPr>
    </dgm:pt>
    <dgm:pt modelId="{B2A41E2F-697E-4433-8B2F-5753C6A27B86}" type="pres">
      <dgm:prSet presAssocID="{FF8A4A7A-25D7-4901-9234-CAA94AC88451}" presName="parentText" presStyleLbl="node1" presStyleIdx="0" presStyleCnt="3" custScaleX="277778" custScaleY="27853">
        <dgm:presLayoutVars>
          <dgm:chMax val="1"/>
          <dgm:bulletEnabled val="1"/>
        </dgm:presLayoutVars>
      </dgm:prSet>
      <dgm:spPr/>
    </dgm:pt>
    <dgm:pt modelId="{8DBCD84A-5BC5-42CD-914C-AF6036DCF0AA}" type="pres">
      <dgm:prSet presAssocID="{E0AD51E6-662D-4068-ABF0-D38DB8162B7F}" presName="sp" presStyleCnt="0"/>
      <dgm:spPr>
        <a:scene3d>
          <a:camera prst="orthographicFront"/>
          <a:lightRig rig="threePt" dir="t"/>
        </a:scene3d>
        <a:sp3d>
          <a:bevelT/>
        </a:sp3d>
      </dgm:spPr>
    </dgm:pt>
    <dgm:pt modelId="{1CBA3755-315E-4BF5-9E93-6BC530654084}" type="pres">
      <dgm:prSet presAssocID="{C10EE294-763B-4BDF-8D75-80EE84ED0DFE}" presName="linNode" presStyleCnt="0"/>
      <dgm:spPr>
        <a:scene3d>
          <a:camera prst="orthographicFront"/>
          <a:lightRig rig="threePt" dir="t"/>
        </a:scene3d>
        <a:sp3d>
          <a:bevelT/>
        </a:sp3d>
      </dgm:spPr>
    </dgm:pt>
    <dgm:pt modelId="{E9E01FBE-8278-4A4D-9750-CCA72D9B06DB}" type="pres">
      <dgm:prSet presAssocID="{C10EE294-763B-4BDF-8D75-80EE84ED0DFE}" presName="parentText" presStyleLbl="node1" presStyleIdx="1" presStyleCnt="3" custScaleX="169384" custScaleY="58717">
        <dgm:presLayoutVars>
          <dgm:chMax val="1"/>
          <dgm:bulletEnabled val="1"/>
        </dgm:presLayoutVars>
      </dgm:prSet>
      <dgm:spPr/>
    </dgm:pt>
    <dgm:pt modelId="{2B4A7807-EB43-4EFC-99E5-30CAD19355F4}" type="pres">
      <dgm:prSet presAssocID="{C10EE294-763B-4BDF-8D75-80EE84ED0DFE}" presName="descendantText" presStyleLbl="alignAccFollowNode1" presStyleIdx="0" presStyleCnt="1" custScaleY="61943">
        <dgm:presLayoutVars>
          <dgm:bulletEnabled val="1"/>
        </dgm:presLayoutVars>
      </dgm:prSet>
      <dgm:spPr/>
    </dgm:pt>
    <dgm:pt modelId="{37F28D48-FB6F-4132-8F14-BF70843D4786}" type="pres">
      <dgm:prSet presAssocID="{69428890-2754-42E1-8293-F41393B20D48}" presName="sp" presStyleCnt="0"/>
      <dgm:spPr/>
    </dgm:pt>
    <dgm:pt modelId="{A74431C5-06AB-431F-8DED-8FDB24D358AA}" type="pres">
      <dgm:prSet presAssocID="{D8505E05-A474-4826-ADBC-47B3C7EE1464}" presName="linNode" presStyleCnt="0"/>
      <dgm:spPr/>
    </dgm:pt>
    <dgm:pt modelId="{A121580E-A6D0-4A79-BFD8-EFEA55DD0F99}" type="pres">
      <dgm:prSet presAssocID="{D8505E05-A474-4826-ADBC-47B3C7EE1464}" presName="parentText" presStyleLbl="node1" presStyleIdx="2" presStyleCnt="3" custScaleX="277778" custScaleY="45327">
        <dgm:presLayoutVars>
          <dgm:chMax val="1"/>
          <dgm:bulletEnabled val="1"/>
        </dgm:presLayoutVars>
      </dgm:prSet>
      <dgm:spPr/>
    </dgm:pt>
  </dgm:ptLst>
  <dgm:cxnLst>
    <dgm:cxn modelId="{1D8CC813-EF9C-452F-AAB5-397BED207184}" srcId="{C10EE294-763B-4BDF-8D75-80EE84ED0DFE}" destId="{E5728901-000C-4097-BDD6-8DCC1A81C82C}" srcOrd="4" destOrd="0" parTransId="{14FC1182-D6DD-4087-AD8D-397367DE77FD}" sibTransId="{51D57C71-38B2-4E47-BF79-D74A609E3418}"/>
    <dgm:cxn modelId="{98D3565B-8EC6-4FD4-BECD-CDE04259E242}" type="presOf" srcId="{E5728901-000C-4097-BDD6-8DCC1A81C82C}" destId="{2B4A7807-EB43-4EFC-99E5-30CAD19355F4}" srcOrd="0" destOrd="4" presId="urn:microsoft.com/office/officeart/2005/8/layout/vList5"/>
    <dgm:cxn modelId="{A304AD5E-AEC3-4BA5-8842-1C70D369498D}" type="presOf" srcId="{FF8A4A7A-25D7-4901-9234-CAA94AC88451}" destId="{B2A41E2F-697E-4433-8B2F-5753C6A27B86}" srcOrd="0" destOrd="0" presId="urn:microsoft.com/office/officeart/2005/8/layout/vList5"/>
    <dgm:cxn modelId="{98285E64-9B81-4CB6-9AFF-03FA4E4AADCE}" type="presOf" srcId="{7209143A-212E-44A5-8078-E5637D57D4B9}" destId="{2B4A7807-EB43-4EFC-99E5-30CAD19355F4}" srcOrd="0" destOrd="0" presId="urn:microsoft.com/office/officeart/2005/8/layout/vList5"/>
    <dgm:cxn modelId="{49AD7C46-F06D-4759-AB52-8DCF1659BA96}" srcId="{C10EE294-763B-4BDF-8D75-80EE84ED0DFE}" destId="{04A796F7-68F4-4313-A27F-628AF69C518A}" srcOrd="1" destOrd="0" parTransId="{20C42D67-29A9-4BE5-8263-663272501059}" sibTransId="{D21CEF57-00DD-4F16-9735-1C0EB5461800}"/>
    <dgm:cxn modelId="{6398FC46-6A22-4C6C-93EF-1C07FA6D386C}" srcId="{37AF1E68-3D10-46FF-9013-6770A1222B38}" destId="{FF8A4A7A-25D7-4901-9234-CAA94AC88451}" srcOrd="0" destOrd="0" parTransId="{10DA4A01-A370-4F32-AFE5-97181B40C298}" sibTransId="{E0AD51E6-662D-4068-ABF0-D38DB8162B7F}"/>
    <dgm:cxn modelId="{6B88396B-2F69-4A16-B8D7-2CCFC2ACBAF7}" type="presOf" srcId="{DE75927B-6891-425B-B8C2-8956F68D2D92}" destId="{2B4A7807-EB43-4EFC-99E5-30CAD19355F4}" srcOrd="0" destOrd="3" presId="urn:microsoft.com/office/officeart/2005/8/layout/vList5"/>
    <dgm:cxn modelId="{73229F50-BBF7-4631-9543-73357BE7BEA6}" srcId="{37AF1E68-3D10-46FF-9013-6770A1222B38}" destId="{C10EE294-763B-4BDF-8D75-80EE84ED0DFE}" srcOrd="1" destOrd="0" parTransId="{E73F58FC-C0E1-4BB8-BA78-1397DD258DEB}" sibTransId="{69428890-2754-42E1-8293-F41393B20D48}"/>
    <dgm:cxn modelId="{55BA1C78-015D-421D-B39E-A8F2131BDB8D}" srcId="{C10EE294-763B-4BDF-8D75-80EE84ED0DFE}" destId="{7209143A-212E-44A5-8078-E5637D57D4B9}" srcOrd="0" destOrd="0" parTransId="{48C29138-F35F-403E-8120-933033E575CC}" sibTransId="{008AC88C-4655-4DB1-9B07-7FD15D785AA7}"/>
    <dgm:cxn modelId="{965F3A7D-BCA7-4301-BA50-6FB78061FA56}" type="presOf" srcId="{37AF1E68-3D10-46FF-9013-6770A1222B38}" destId="{44790D67-7AD9-4700-A724-AA789B4E2643}" srcOrd="0" destOrd="0" presId="urn:microsoft.com/office/officeart/2005/8/layout/vList5"/>
    <dgm:cxn modelId="{61345294-6668-4D0C-9597-CA7A6FF2BCEB}" srcId="{37AF1E68-3D10-46FF-9013-6770A1222B38}" destId="{D8505E05-A474-4826-ADBC-47B3C7EE1464}" srcOrd="2" destOrd="0" parTransId="{7CA672F3-C82B-4113-9C4C-D6C9935F478A}" sibTransId="{BA92733E-5C37-4E03-A8CB-DE8F21593782}"/>
    <dgm:cxn modelId="{2FFDDD99-2EB4-4C42-9297-B7355D83F4BA}" srcId="{C10EE294-763B-4BDF-8D75-80EE84ED0DFE}" destId="{DE75927B-6891-425B-B8C2-8956F68D2D92}" srcOrd="3" destOrd="0" parTransId="{749FB787-4CFF-46AB-876B-CC1F2298BD82}" sibTransId="{0A3909D9-9A11-4D92-995A-8DE345E128B7}"/>
    <dgm:cxn modelId="{9B6954B3-A9D7-4FDC-BC76-2E4E56544C89}" srcId="{C10EE294-763B-4BDF-8D75-80EE84ED0DFE}" destId="{8550A75E-A516-4F38-8E7A-747CA44F9FC8}" srcOrd="2" destOrd="0" parTransId="{5FB1A910-EEB0-49F0-B91B-BF99C2C504C0}" sibTransId="{F781A50F-78DB-4F68-9BEA-2DC274BF8AE5}"/>
    <dgm:cxn modelId="{7E9ABEC1-3632-457F-A94A-AC2BA7162DEC}" type="presOf" srcId="{04A796F7-68F4-4313-A27F-628AF69C518A}" destId="{2B4A7807-EB43-4EFC-99E5-30CAD19355F4}" srcOrd="0" destOrd="1" presId="urn:microsoft.com/office/officeart/2005/8/layout/vList5"/>
    <dgm:cxn modelId="{8A8FE9D0-74CD-426B-BB08-03C58BE8D249}" type="presOf" srcId="{8550A75E-A516-4F38-8E7A-747CA44F9FC8}" destId="{2B4A7807-EB43-4EFC-99E5-30CAD19355F4}" srcOrd="0" destOrd="2" presId="urn:microsoft.com/office/officeart/2005/8/layout/vList5"/>
    <dgm:cxn modelId="{DE5A0BEF-FF4A-4514-91D0-DA0C9FDB3CDC}" type="presOf" srcId="{D8505E05-A474-4826-ADBC-47B3C7EE1464}" destId="{A121580E-A6D0-4A79-BFD8-EFEA55DD0F99}" srcOrd="0" destOrd="0" presId="urn:microsoft.com/office/officeart/2005/8/layout/vList5"/>
    <dgm:cxn modelId="{C8D509FD-1D5E-4EB7-AEAB-F76A64A518D5}" type="presOf" srcId="{C10EE294-763B-4BDF-8D75-80EE84ED0DFE}" destId="{E9E01FBE-8278-4A4D-9750-CCA72D9B06DB}" srcOrd="0" destOrd="0" presId="urn:microsoft.com/office/officeart/2005/8/layout/vList5"/>
    <dgm:cxn modelId="{A5151F4C-672B-403A-94FD-92A58EC3C569}" type="presParOf" srcId="{44790D67-7AD9-4700-A724-AA789B4E2643}" destId="{E4FD0FB3-E8D9-44DD-836C-8173ABC5A790}" srcOrd="0" destOrd="0" presId="urn:microsoft.com/office/officeart/2005/8/layout/vList5"/>
    <dgm:cxn modelId="{786474AC-4B91-413A-A45D-D3216FA252B2}" type="presParOf" srcId="{E4FD0FB3-E8D9-44DD-836C-8173ABC5A790}" destId="{B2A41E2F-697E-4433-8B2F-5753C6A27B86}" srcOrd="0" destOrd="0" presId="urn:microsoft.com/office/officeart/2005/8/layout/vList5"/>
    <dgm:cxn modelId="{31D5FEFE-A832-4F1D-B93F-1673C70B7C71}" type="presParOf" srcId="{44790D67-7AD9-4700-A724-AA789B4E2643}" destId="{8DBCD84A-5BC5-42CD-914C-AF6036DCF0AA}" srcOrd="1" destOrd="0" presId="urn:microsoft.com/office/officeart/2005/8/layout/vList5"/>
    <dgm:cxn modelId="{E82BC81C-0C45-4C3B-9FDE-DC5252568F32}" type="presParOf" srcId="{44790D67-7AD9-4700-A724-AA789B4E2643}" destId="{1CBA3755-315E-4BF5-9E93-6BC530654084}" srcOrd="2" destOrd="0" presId="urn:microsoft.com/office/officeart/2005/8/layout/vList5"/>
    <dgm:cxn modelId="{2BDEEB5F-FFCE-4303-83D9-41EEB9262FE6}" type="presParOf" srcId="{1CBA3755-315E-4BF5-9E93-6BC530654084}" destId="{E9E01FBE-8278-4A4D-9750-CCA72D9B06DB}" srcOrd="0" destOrd="0" presId="urn:microsoft.com/office/officeart/2005/8/layout/vList5"/>
    <dgm:cxn modelId="{EAF7F19D-34A3-48DC-9865-B51E0F475E62}" type="presParOf" srcId="{1CBA3755-315E-4BF5-9E93-6BC530654084}" destId="{2B4A7807-EB43-4EFC-99E5-30CAD19355F4}" srcOrd="1" destOrd="0" presId="urn:microsoft.com/office/officeart/2005/8/layout/vList5"/>
    <dgm:cxn modelId="{ABA3AA58-A519-4370-B2A6-84510684C8D9}" type="presParOf" srcId="{44790D67-7AD9-4700-A724-AA789B4E2643}" destId="{37F28D48-FB6F-4132-8F14-BF70843D4786}" srcOrd="3" destOrd="0" presId="urn:microsoft.com/office/officeart/2005/8/layout/vList5"/>
    <dgm:cxn modelId="{759D79DE-D2D8-4D83-9E08-FF4B12F95859}" type="presParOf" srcId="{44790D67-7AD9-4700-A724-AA789B4E2643}" destId="{A74431C5-06AB-431F-8DED-8FDB24D358AA}" srcOrd="4" destOrd="0" presId="urn:microsoft.com/office/officeart/2005/8/layout/vList5"/>
    <dgm:cxn modelId="{714E366D-CE24-4C3F-B850-8F8FD1780CC4}" type="presParOf" srcId="{A74431C5-06AB-431F-8DED-8FDB24D358AA}" destId="{A121580E-A6D0-4A79-BFD8-EFEA55DD0F99}"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CD7E5AE-B97B-4427-9BAE-DECB631E6D24}"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C484BB25-2D25-4EFB-A962-194DDB0455F7}">
      <dgm:prSet/>
      <dgm:spPr/>
      <dgm:t>
        <a:bodyPr/>
        <a:lstStyle/>
        <a:p>
          <a:r>
            <a:rPr lang="en-US" b="0" dirty="0"/>
            <a:t>Financial Guarantees</a:t>
          </a:r>
          <a:endParaRPr lang="en-US" dirty="0"/>
        </a:p>
      </dgm:t>
    </dgm:pt>
    <dgm:pt modelId="{2C7F08BA-6F9B-4D88-8FF0-CEF774C9C5C9}" type="parTrans" cxnId="{2978D009-E43A-4BA4-AEC6-8F3AB9BED5F6}">
      <dgm:prSet/>
      <dgm:spPr/>
      <dgm:t>
        <a:bodyPr/>
        <a:lstStyle/>
        <a:p>
          <a:endParaRPr lang="en-US"/>
        </a:p>
      </dgm:t>
    </dgm:pt>
    <dgm:pt modelId="{B57D8101-0421-49AD-845C-EE773F7B8F49}" type="sibTrans" cxnId="{2978D009-E43A-4BA4-AEC6-8F3AB9BED5F6}">
      <dgm:prSet/>
      <dgm:spPr/>
      <dgm:t>
        <a:bodyPr/>
        <a:lstStyle/>
        <a:p>
          <a:endParaRPr lang="en-US"/>
        </a:p>
      </dgm:t>
    </dgm:pt>
    <dgm:pt modelId="{4AB9CC3F-4DDB-414F-8CB1-39B20D7400E0}">
      <dgm:prSet/>
      <dgm:spPr/>
      <dgm:t>
        <a:bodyPr/>
        <a:lstStyle/>
        <a:p>
          <a:r>
            <a:rPr lang="en-US" b="0" dirty="0"/>
            <a:t>Extended Use of LIBOR</a:t>
          </a:r>
          <a:endParaRPr lang="en-US" dirty="0"/>
        </a:p>
      </dgm:t>
    </dgm:pt>
    <dgm:pt modelId="{243D4E19-9575-49EC-B53F-DB7ACD935AEE}" type="parTrans" cxnId="{231D232D-B456-4F00-9D3C-5DA323BD09BA}">
      <dgm:prSet/>
      <dgm:spPr/>
      <dgm:t>
        <a:bodyPr/>
        <a:lstStyle/>
        <a:p>
          <a:endParaRPr lang="en-US"/>
        </a:p>
      </dgm:t>
    </dgm:pt>
    <dgm:pt modelId="{2BEE0C8E-1DF9-4637-A61C-DE06D756F91C}" type="sibTrans" cxnId="{231D232D-B456-4F00-9D3C-5DA323BD09BA}">
      <dgm:prSet/>
      <dgm:spPr/>
      <dgm:t>
        <a:bodyPr/>
        <a:lstStyle/>
        <a:p>
          <a:endParaRPr lang="en-US"/>
        </a:p>
      </dgm:t>
    </dgm:pt>
    <dgm:pt modelId="{2641ECAA-4B0B-469F-811B-A1E77948EBD4}">
      <dgm:prSet/>
      <dgm:spPr/>
      <dgm:t>
        <a:bodyPr/>
        <a:lstStyle/>
        <a:p>
          <a:r>
            <a:rPr lang="en-US" b="0" dirty="0"/>
            <a:t>Technical Updates/Corrections</a:t>
          </a:r>
          <a:endParaRPr lang="en-US" dirty="0"/>
        </a:p>
      </dgm:t>
    </dgm:pt>
    <dgm:pt modelId="{42985F47-346B-4F1F-95DE-EE3AD2BF0C95}" type="parTrans" cxnId="{DFA82212-2E6E-486D-802D-03791BD04C97}">
      <dgm:prSet/>
      <dgm:spPr/>
      <dgm:t>
        <a:bodyPr/>
        <a:lstStyle/>
        <a:p>
          <a:endParaRPr lang="en-US"/>
        </a:p>
      </dgm:t>
    </dgm:pt>
    <dgm:pt modelId="{65C61987-5241-4AAA-941B-F62D73512D17}" type="sibTrans" cxnId="{DFA82212-2E6E-486D-802D-03791BD04C97}">
      <dgm:prSet/>
      <dgm:spPr/>
      <dgm:t>
        <a:bodyPr/>
        <a:lstStyle/>
        <a:p>
          <a:endParaRPr lang="en-US"/>
        </a:p>
      </dgm:t>
    </dgm:pt>
    <dgm:pt modelId="{D55EC917-B876-4D0A-A3CC-7BDE8FEEB144}">
      <dgm:prSet/>
      <dgm:spPr/>
      <dgm:t>
        <a:bodyPr/>
        <a:lstStyle/>
        <a:p>
          <a:r>
            <a:rPr lang="en-US" b="0" dirty="0"/>
            <a:t>Leases, PPPs, and SBITAs</a:t>
          </a:r>
          <a:endParaRPr lang="en-US" dirty="0"/>
        </a:p>
      </dgm:t>
    </dgm:pt>
    <dgm:pt modelId="{EF96318D-0FD8-4AB8-9332-89CE42A44B93}" type="parTrans" cxnId="{8770B9EB-DD8C-472F-B058-F1FD6424C7E4}">
      <dgm:prSet/>
      <dgm:spPr/>
      <dgm:t>
        <a:bodyPr/>
        <a:lstStyle/>
        <a:p>
          <a:endParaRPr lang="en-US"/>
        </a:p>
      </dgm:t>
    </dgm:pt>
    <dgm:pt modelId="{D27ECE34-8F37-42AC-90B0-CB2A647CC126}" type="sibTrans" cxnId="{8770B9EB-DD8C-472F-B058-F1FD6424C7E4}">
      <dgm:prSet/>
      <dgm:spPr/>
      <dgm:t>
        <a:bodyPr/>
        <a:lstStyle/>
        <a:p>
          <a:endParaRPr lang="en-US"/>
        </a:p>
      </dgm:t>
    </dgm:pt>
    <dgm:pt modelId="{8BAC8E7D-8613-4327-B77F-6DDD2C2FC02B}">
      <dgm:prSet/>
      <dgm:spPr/>
      <dgm:t>
        <a:bodyPr/>
        <a:lstStyle/>
        <a:p>
          <a:r>
            <a:rPr lang="en-US" dirty="0"/>
            <a:t>Other Derivative Instruments</a:t>
          </a:r>
        </a:p>
      </dgm:t>
    </dgm:pt>
    <dgm:pt modelId="{E286115F-7DDC-4C59-9C7B-C7D6B8C98F41}" type="parTrans" cxnId="{BDA1058E-52ED-464F-8E83-E6FC3082D794}">
      <dgm:prSet/>
      <dgm:spPr/>
      <dgm:t>
        <a:bodyPr/>
        <a:lstStyle/>
        <a:p>
          <a:endParaRPr lang="en-US"/>
        </a:p>
      </dgm:t>
    </dgm:pt>
    <dgm:pt modelId="{0BDB7209-C111-4979-B5E3-A58A435E2478}" type="sibTrans" cxnId="{BDA1058E-52ED-464F-8E83-E6FC3082D794}">
      <dgm:prSet/>
      <dgm:spPr/>
      <dgm:t>
        <a:bodyPr/>
        <a:lstStyle/>
        <a:p>
          <a:endParaRPr lang="en-US"/>
        </a:p>
      </dgm:t>
    </dgm:pt>
    <dgm:pt modelId="{C528E1E8-0EE3-4ABC-96D3-08935B33BE9B}" type="pres">
      <dgm:prSet presAssocID="{4CD7E5AE-B97B-4427-9BAE-DECB631E6D24}" presName="linear" presStyleCnt="0">
        <dgm:presLayoutVars>
          <dgm:animLvl val="lvl"/>
          <dgm:resizeHandles val="exact"/>
        </dgm:presLayoutVars>
      </dgm:prSet>
      <dgm:spPr/>
    </dgm:pt>
    <dgm:pt modelId="{4F3EBBAF-9609-4CC7-B67B-53E0EFC6DD79}" type="pres">
      <dgm:prSet presAssocID="{C484BB25-2D25-4EFB-A962-194DDB0455F7}" presName="parentText" presStyleLbl="node1" presStyleIdx="0" presStyleCnt="5">
        <dgm:presLayoutVars>
          <dgm:chMax val="0"/>
          <dgm:bulletEnabled val="1"/>
        </dgm:presLayoutVars>
      </dgm:prSet>
      <dgm:spPr/>
    </dgm:pt>
    <dgm:pt modelId="{D285AC24-4232-4E63-BCEA-98CC17FA4EDC}" type="pres">
      <dgm:prSet presAssocID="{B57D8101-0421-49AD-845C-EE773F7B8F49}" presName="spacer" presStyleCnt="0"/>
      <dgm:spPr/>
    </dgm:pt>
    <dgm:pt modelId="{79408A8B-A7C2-4F56-9DE1-4178264639F9}" type="pres">
      <dgm:prSet presAssocID="{8BAC8E7D-8613-4327-B77F-6DDD2C2FC02B}" presName="parentText" presStyleLbl="node1" presStyleIdx="1" presStyleCnt="5">
        <dgm:presLayoutVars>
          <dgm:chMax val="0"/>
          <dgm:bulletEnabled val="1"/>
        </dgm:presLayoutVars>
      </dgm:prSet>
      <dgm:spPr/>
    </dgm:pt>
    <dgm:pt modelId="{C3587770-C6F9-45BF-A1D4-8F5A20267DBC}" type="pres">
      <dgm:prSet presAssocID="{0BDB7209-C111-4979-B5E3-A58A435E2478}" presName="spacer" presStyleCnt="0"/>
      <dgm:spPr/>
    </dgm:pt>
    <dgm:pt modelId="{16EB3FC1-1B25-449F-AA7B-A0C695979AB5}" type="pres">
      <dgm:prSet presAssocID="{D55EC917-B876-4D0A-A3CC-7BDE8FEEB144}" presName="parentText" presStyleLbl="node1" presStyleIdx="2" presStyleCnt="5">
        <dgm:presLayoutVars>
          <dgm:chMax val="0"/>
          <dgm:bulletEnabled val="1"/>
        </dgm:presLayoutVars>
      </dgm:prSet>
      <dgm:spPr/>
    </dgm:pt>
    <dgm:pt modelId="{5651BCEC-3D84-426C-AE10-73416212B59C}" type="pres">
      <dgm:prSet presAssocID="{D27ECE34-8F37-42AC-90B0-CB2A647CC126}" presName="spacer" presStyleCnt="0"/>
      <dgm:spPr/>
    </dgm:pt>
    <dgm:pt modelId="{357BDD37-33B2-42E8-A8C0-2E525021BFAD}" type="pres">
      <dgm:prSet presAssocID="{4AB9CC3F-4DDB-414F-8CB1-39B20D7400E0}" presName="parentText" presStyleLbl="node1" presStyleIdx="3" presStyleCnt="5">
        <dgm:presLayoutVars>
          <dgm:chMax val="0"/>
          <dgm:bulletEnabled val="1"/>
        </dgm:presLayoutVars>
      </dgm:prSet>
      <dgm:spPr/>
    </dgm:pt>
    <dgm:pt modelId="{B999EF0C-3C6A-47FB-BDA1-E20DF28E390B}" type="pres">
      <dgm:prSet presAssocID="{2BEE0C8E-1DF9-4637-A61C-DE06D756F91C}" presName="spacer" presStyleCnt="0"/>
      <dgm:spPr/>
    </dgm:pt>
    <dgm:pt modelId="{912C3DB5-2C17-4BE4-A9CC-459F65F9CA33}" type="pres">
      <dgm:prSet presAssocID="{2641ECAA-4B0B-469F-811B-A1E77948EBD4}" presName="parentText" presStyleLbl="node1" presStyleIdx="4" presStyleCnt="5">
        <dgm:presLayoutVars>
          <dgm:chMax val="0"/>
          <dgm:bulletEnabled val="1"/>
        </dgm:presLayoutVars>
      </dgm:prSet>
      <dgm:spPr/>
    </dgm:pt>
  </dgm:ptLst>
  <dgm:cxnLst>
    <dgm:cxn modelId="{2978D009-E43A-4BA4-AEC6-8F3AB9BED5F6}" srcId="{4CD7E5AE-B97B-4427-9BAE-DECB631E6D24}" destId="{C484BB25-2D25-4EFB-A962-194DDB0455F7}" srcOrd="0" destOrd="0" parTransId="{2C7F08BA-6F9B-4D88-8FF0-CEF774C9C5C9}" sibTransId="{B57D8101-0421-49AD-845C-EE773F7B8F49}"/>
    <dgm:cxn modelId="{7D7C110F-19FA-4279-B2D0-460145CD0A3C}" type="presOf" srcId="{8BAC8E7D-8613-4327-B77F-6DDD2C2FC02B}" destId="{79408A8B-A7C2-4F56-9DE1-4178264639F9}" srcOrd="0" destOrd="0" presId="urn:microsoft.com/office/officeart/2005/8/layout/vList2"/>
    <dgm:cxn modelId="{DFA82212-2E6E-486D-802D-03791BD04C97}" srcId="{4CD7E5AE-B97B-4427-9BAE-DECB631E6D24}" destId="{2641ECAA-4B0B-469F-811B-A1E77948EBD4}" srcOrd="4" destOrd="0" parTransId="{42985F47-346B-4F1F-95DE-EE3AD2BF0C95}" sibTransId="{65C61987-5241-4AAA-941B-F62D73512D17}"/>
    <dgm:cxn modelId="{231D232D-B456-4F00-9D3C-5DA323BD09BA}" srcId="{4CD7E5AE-B97B-4427-9BAE-DECB631E6D24}" destId="{4AB9CC3F-4DDB-414F-8CB1-39B20D7400E0}" srcOrd="3" destOrd="0" parTransId="{243D4E19-9575-49EC-B53F-DB7ACD935AEE}" sibTransId="{2BEE0C8E-1DF9-4637-A61C-DE06D756F91C}"/>
    <dgm:cxn modelId="{E09A986C-4C30-4AF8-AD66-A0CB4D3EB488}" type="presOf" srcId="{4CD7E5AE-B97B-4427-9BAE-DECB631E6D24}" destId="{C528E1E8-0EE3-4ABC-96D3-08935B33BE9B}" srcOrd="0" destOrd="0" presId="urn:microsoft.com/office/officeart/2005/8/layout/vList2"/>
    <dgm:cxn modelId="{CD9D1F52-DBDC-4298-9EB5-0099F31ECBAE}" type="presOf" srcId="{C484BB25-2D25-4EFB-A962-194DDB0455F7}" destId="{4F3EBBAF-9609-4CC7-B67B-53E0EFC6DD79}" srcOrd="0" destOrd="0" presId="urn:microsoft.com/office/officeart/2005/8/layout/vList2"/>
    <dgm:cxn modelId="{E0821687-8959-4EF6-A3A2-A3A658B82CFC}" type="presOf" srcId="{4AB9CC3F-4DDB-414F-8CB1-39B20D7400E0}" destId="{357BDD37-33B2-42E8-A8C0-2E525021BFAD}" srcOrd="0" destOrd="0" presId="urn:microsoft.com/office/officeart/2005/8/layout/vList2"/>
    <dgm:cxn modelId="{BDA1058E-52ED-464F-8E83-E6FC3082D794}" srcId="{4CD7E5AE-B97B-4427-9BAE-DECB631E6D24}" destId="{8BAC8E7D-8613-4327-B77F-6DDD2C2FC02B}" srcOrd="1" destOrd="0" parTransId="{E286115F-7DDC-4C59-9C7B-C7D6B8C98F41}" sibTransId="{0BDB7209-C111-4979-B5E3-A58A435E2478}"/>
    <dgm:cxn modelId="{80428B98-D464-4E9B-B37C-D76F861B6890}" type="presOf" srcId="{D55EC917-B876-4D0A-A3CC-7BDE8FEEB144}" destId="{16EB3FC1-1B25-449F-AA7B-A0C695979AB5}" srcOrd="0" destOrd="0" presId="urn:microsoft.com/office/officeart/2005/8/layout/vList2"/>
    <dgm:cxn modelId="{122D17C1-58F6-4ED8-BD98-65EF7CE988D8}" type="presOf" srcId="{2641ECAA-4B0B-469F-811B-A1E77948EBD4}" destId="{912C3DB5-2C17-4BE4-A9CC-459F65F9CA33}" srcOrd="0" destOrd="0" presId="urn:microsoft.com/office/officeart/2005/8/layout/vList2"/>
    <dgm:cxn modelId="{8770B9EB-DD8C-472F-B058-F1FD6424C7E4}" srcId="{4CD7E5AE-B97B-4427-9BAE-DECB631E6D24}" destId="{D55EC917-B876-4D0A-A3CC-7BDE8FEEB144}" srcOrd="2" destOrd="0" parTransId="{EF96318D-0FD8-4AB8-9332-89CE42A44B93}" sibTransId="{D27ECE34-8F37-42AC-90B0-CB2A647CC126}"/>
    <dgm:cxn modelId="{9F8187E8-839B-4B8E-8229-7B190E0B707B}" type="presParOf" srcId="{C528E1E8-0EE3-4ABC-96D3-08935B33BE9B}" destId="{4F3EBBAF-9609-4CC7-B67B-53E0EFC6DD79}" srcOrd="0" destOrd="0" presId="urn:microsoft.com/office/officeart/2005/8/layout/vList2"/>
    <dgm:cxn modelId="{6142DA97-75F8-4267-B5CE-1A2BE72DF55D}" type="presParOf" srcId="{C528E1E8-0EE3-4ABC-96D3-08935B33BE9B}" destId="{D285AC24-4232-4E63-BCEA-98CC17FA4EDC}" srcOrd="1" destOrd="0" presId="urn:microsoft.com/office/officeart/2005/8/layout/vList2"/>
    <dgm:cxn modelId="{E81A50AE-A430-464F-8876-3A30F0C39DFD}" type="presParOf" srcId="{C528E1E8-0EE3-4ABC-96D3-08935B33BE9B}" destId="{79408A8B-A7C2-4F56-9DE1-4178264639F9}" srcOrd="2" destOrd="0" presId="urn:microsoft.com/office/officeart/2005/8/layout/vList2"/>
    <dgm:cxn modelId="{A7E44891-6F43-48AA-8559-8ACF4875D9F6}" type="presParOf" srcId="{C528E1E8-0EE3-4ABC-96D3-08935B33BE9B}" destId="{C3587770-C6F9-45BF-A1D4-8F5A20267DBC}" srcOrd="3" destOrd="0" presId="urn:microsoft.com/office/officeart/2005/8/layout/vList2"/>
    <dgm:cxn modelId="{DC68FDE8-84A9-4AB8-A8A2-5FBF90C96718}" type="presParOf" srcId="{C528E1E8-0EE3-4ABC-96D3-08935B33BE9B}" destId="{16EB3FC1-1B25-449F-AA7B-A0C695979AB5}" srcOrd="4" destOrd="0" presId="urn:microsoft.com/office/officeart/2005/8/layout/vList2"/>
    <dgm:cxn modelId="{7718E98B-A3D2-424A-BC09-28EAD0C7C9C3}" type="presParOf" srcId="{C528E1E8-0EE3-4ABC-96D3-08935B33BE9B}" destId="{5651BCEC-3D84-426C-AE10-73416212B59C}" srcOrd="5" destOrd="0" presId="urn:microsoft.com/office/officeart/2005/8/layout/vList2"/>
    <dgm:cxn modelId="{836439CF-5AB7-44CC-A1E7-95B1B502B678}" type="presParOf" srcId="{C528E1E8-0EE3-4ABC-96D3-08935B33BE9B}" destId="{357BDD37-33B2-42E8-A8C0-2E525021BFAD}" srcOrd="6" destOrd="0" presId="urn:microsoft.com/office/officeart/2005/8/layout/vList2"/>
    <dgm:cxn modelId="{F8BC9740-4E66-49AB-AD04-9BD74082FF27}" type="presParOf" srcId="{C528E1E8-0EE3-4ABC-96D3-08935B33BE9B}" destId="{B999EF0C-3C6A-47FB-BDA1-E20DF28E390B}" srcOrd="7" destOrd="0" presId="urn:microsoft.com/office/officeart/2005/8/layout/vList2"/>
    <dgm:cxn modelId="{127799BB-AE7A-45CC-B928-22FC278C99F5}" type="presParOf" srcId="{C528E1E8-0EE3-4ABC-96D3-08935B33BE9B}" destId="{912C3DB5-2C17-4BE4-A9CC-459F65F9CA3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2310019-B35B-4F17-93E9-CCC68A9184A1}" type="doc">
      <dgm:prSet loTypeId="urn:microsoft.com/office/officeart/2005/8/layout/vList2" loCatId="list" qsTypeId="urn:microsoft.com/office/officeart/2005/8/quickstyle/simple3" qsCatId="simple" csTypeId="urn:microsoft.com/office/officeart/2005/8/colors/accent1_3" csCatId="accent1" phldr="1"/>
      <dgm:spPr/>
      <dgm:t>
        <a:bodyPr/>
        <a:lstStyle/>
        <a:p>
          <a:endParaRPr lang="en-US"/>
        </a:p>
      </dgm:t>
    </dgm:pt>
    <dgm:pt modelId="{ADD9AD7D-C10B-4929-A576-10E4BEB5B1D0}">
      <dgm:prSet/>
      <dgm:spPr/>
      <dgm:t>
        <a:bodyPr/>
        <a:lstStyle/>
        <a:p>
          <a:pPr algn="l"/>
          <a:r>
            <a:rPr lang="en-US" dirty="0"/>
            <a:t>Statement 99 DOES</a:t>
          </a:r>
        </a:p>
      </dgm:t>
    </dgm:pt>
    <dgm:pt modelId="{85F16520-70FF-4B0E-AA1E-2BCE413D9C17}" type="parTrans" cxnId="{56A125A6-EEFB-404A-BAFE-0ABBDF4E5BBE}">
      <dgm:prSet/>
      <dgm:spPr/>
      <dgm:t>
        <a:bodyPr/>
        <a:lstStyle/>
        <a:p>
          <a:pPr algn="l"/>
          <a:endParaRPr lang="en-US"/>
        </a:p>
      </dgm:t>
    </dgm:pt>
    <dgm:pt modelId="{080255A4-578E-4056-944B-FD3199E9353E}" type="sibTrans" cxnId="{56A125A6-EEFB-404A-BAFE-0ABBDF4E5BBE}">
      <dgm:prSet/>
      <dgm:spPr/>
      <dgm:t>
        <a:bodyPr/>
        <a:lstStyle/>
        <a:p>
          <a:pPr algn="l"/>
          <a:endParaRPr lang="en-US"/>
        </a:p>
      </dgm:t>
    </dgm:pt>
    <dgm:pt modelId="{051608AA-FE63-462D-918C-D633AC9BDCAC}">
      <dgm:prSet/>
      <dgm:spPr/>
      <dgm:t>
        <a:bodyPr/>
        <a:lstStyle/>
        <a:p>
          <a:pPr algn="l"/>
          <a:r>
            <a:rPr lang="en-US" dirty="0"/>
            <a:t>Apply the liability recognition, liability measurement, and disclosure requirements in Statement 70 to governments that extend exchange or exchange-like financial guarantees.</a:t>
          </a:r>
        </a:p>
      </dgm:t>
    </dgm:pt>
    <dgm:pt modelId="{566E0346-73F3-47AC-B0E4-D3D12C70E848}" type="parTrans" cxnId="{4E8560A8-694F-42A5-B0F1-973C84BDA6DA}">
      <dgm:prSet/>
      <dgm:spPr/>
      <dgm:t>
        <a:bodyPr/>
        <a:lstStyle/>
        <a:p>
          <a:pPr algn="l"/>
          <a:endParaRPr lang="en-US"/>
        </a:p>
      </dgm:t>
    </dgm:pt>
    <dgm:pt modelId="{E0295608-BCC1-4CAB-BDDB-523C2BD3CA9D}" type="sibTrans" cxnId="{4E8560A8-694F-42A5-B0F1-973C84BDA6DA}">
      <dgm:prSet/>
      <dgm:spPr/>
      <dgm:t>
        <a:bodyPr/>
        <a:lstStyle/>
        <a:p>
          <a:pPr algn="l"/>
          <a:endParaRPr lang="en-US"/>
        </a:p>
      </dgm:t>
    </dgm:pt>
    <dgm:pt modelId="{76A4EC7A-9871-44B1-8205-3AC26DD95AF0}">
      <dgm:prSet/>
      <dgm:spPr/>
      <dgm:t>
        <a:bodyPr/>
        <a:lstStyle/>
        <a:p>
          <a:pPr algn="l"/>
          <a:r>
            <a:rPr lang="en-US" dirty="0"/>
            <a:t>Statement 99 DOES NOT</a:t>
          </a:r>
        </a:p>
      </dgm:t>
    </dgm:pt>
    <dgm:pt modelId="{E6DD8CAC-2B50-4567-B695-0720AD7FE332}" type="parTrans" cxnId="{69AB088C-E576-42AF-ADF8-92C81D0000AE}">
      <dgm:prSet/>
      <dgm:spPr/>
      <dgm:t>
        <a:bodyPr/>
        <a:lstStyle/>
        <a:p>
          <a:pPr algn="l"/>
          <a:endParaRPr lang="en-US"/>
        </a:p>
      </dgm:t>
    </dgm:pt>
    <dgm:pt modelId="{31C2A752-D9C4-4A22-A870-9F31209D2952}" type="sibTrans" cxnId="{69AB088C-E576-42AF-ADF8-92C81D0000AE}">
      <dgm:prSet/>
      <dgm:spPr/>
      <dgm:t>
        <a:bodyPr/>
        <a:lstStyle/>
        <a:p>
          <a:pPr algn="l"/>
          <a:endParaRPr lang="en-US"/>
        </a:p>
      </dgm:t>
    </dgm:pt>
    <dgm:pt modelId="{D070EBA1-C2DD-46DA-B554-52FED656B0B1}">
      <dgm:prSet/>
      <dgm:spPr/>
      <dgm:t>
        <a:bodyPr/>
        <a:lstStyle/>
        <a:p>
          <a:pPr algn="l"/>
          <a:r>
            <a:rPr lang="en-US" dirty="0"/>
            <a:t>Prescribe expense classification.</a:t>
          </a:r>
        </a:p>
      </dgm:t>
    </dgm:pt>
    <dgm:pt modelId="{F230BD10-0E73-43B8-8862-0988B4FB56B3}" type="parTrans" cxnId="{4736260D-C0DF-4F82-874D-F0280DF0E22F}">
      <dgm:prSet/>
      <dgm:spPr/>
      <dgm:t>
        <a:bodyPr/>
        <a:lstStyle/>
        <a:p>
          <a:pPr algn="l"/>
          <a:endParaRPr lang="en-US"/>
        </a:p>
      </dgm:t>
    </dgm:pt>
    <dgm:pt modelId="{1CA817AD-EA00-41BB-9DE3-22090FE65583}" type="sibTrans" cxnId="{4736260D-C0DF-4F82-874D-F0280DF0E22F}">
      <dgm:prSet/>
      <dgm:spPr/>
      <dgm:t>
        <a:bodyPr/>
        <a:lstStyle/>
        <a:p>
          <a:pPr algn="l"/>
          <a:endParaRPr lang="en-US"/>
        </a:p>
      </dgm:t>
    </dgm:pt>
    <dgm:pt modelId="{E01D65CA-F110-4DDC-9FD7-A7EACE9CD739}">
      <dgm:prSet/>
      <dgm:spPr/>
      <dgm:t>
        <a:bodyPr/>
        <a:lstStyle/>
        <a:p>
          <a:pPr algn="l"/>
          <a:r>
            <a:rPr lang="en-US" dirty="0"/>
            <a:t>Prescribe recognition guidance for the consideration received in an exchange or exchange-like financial guarantee transaction.</a:t>
          </a:r>
        </a:p>
      </dgm:t>
    </dgm:pt>
    <dgm:pt modelId="{18DC9F8D-870A-4837-A3A8-4DD4F4375DD6}" type="parTrans" cxnId="{3C88E8DC-8E79-483D-9AAD-F65293421F82}">
      <dgm:prSet/>
      <dgm:spPr/>
      <dgm:t>
        <a:bodyPr/>
        <a:lstStyle/>
        <a:p>
          <a:endParaRPr lang="en-US"/>
        </a:p>
      </dgm:t>
    </dgm:pt>
    <dgm:pt modelId="{86731AA9-C796-4DC4-B6E8-3BC0BFD4A99F}" type="sibTrans" cxnId="{3C88E8DC-8E79-483D-9AAD-F65293421F82}">
      <dgm:prSet/>
      <dgm:spPr/>
      <dgm:t>
        <a:bodyPr/>
        <a:lstStyle/>
        <a:p>
          <a:endParaRPr lang="en-US"/>
        </a:p>
      </dgm:t>
    </dgm:pt>
    <dgm:pt modelId="{CF97DF50-8EB0-4049-A130-D232B8FB335D}" type="pres">
      <dgm:prSet presAssocID="{D2310019-B35B-4F17-93E9-CCC68A9184A1}" presName="linear" presStyleCnt="0">
        <dgm:presLayoutVars>
          <dgm:animLvl val="lvl"/>
          <dgm:resizeHandles val="exact"/>
        </dgm:presLayoutVars>
      </dgm:prSet>
      <dgm:spPr/>
    </dgm:pt>
    <dgm:pt modelId="{65B7B30D-B29E-4092-82A1-43AFAA3F408C}" type="pres">
      <dgm:prSet presAssocID="{ADD9AD7D-C10B-4929-A576-10E4BEB5B1D0}" presName="parentText" presStyleLbl="node1" presStyleIdx="0" presStyleCnt="2">
        <dgm:presLayoutVars>
          <dgm:chMax val="0"/>
          <dgm:bulletEnabled val="1"/>
        </dgm:presLayoutVars>
      </dgm:prSet>
      <dgm:spPr/>
    </dgm:pt>
    <dgm:pt modelId="{552AA724-6297-4EEE-86A9-99964C851773}" type="pres">
      <dgm:prSet presAssocID="{ADD9AD7D-C10B-4929-A576-10E4BEB5B1D0}" presName="childText" presStyleLbl="revTx" presStyleIdx="0" presStyleCnt="2">
        <dgm:presLayoutVars>
          <dgm:bulletEnabled val="1"/>
        </dgm:presLayoutVars>
      </dgm:prSet>
      <dgm:spPr/>
    </dgm:pt>
    <dgm:pt modelId="{E5164DB2-0241-431B-AD10-E4D45D0DE29E}" type="pres">
      <dgm:prSet presAssocID="{76A4EC7A-9871-44B1-8205-3AC26DD95AF0}" presName="parentText" presStyleLbl="node1" presStyleIdx="1" presStyleCnt="2">
        <dgm:presLayoutVars>
          <dgm:chMax val="0"/>
          <dgm:bulletEnabled val="1"/>
        </dgm:presLayoutVars>
      </dgm:prSet>
      <dgm:spPr/>
    </dgm:pt>
    <dgm:pt modelId="{8E0B8017-A1B0-4556-8F45-927A86731CA0}" type="pres">
      <dgm:prSet presAssocID="{76A4EC7A-9871-44B1-8205-3AC26DD95AF0}" presName="childText" presStyleLbl="revTx" presStyleIdx="1" presStyleCnt="2">
        <dgm:presLayoutVars>
          <dgm:bulletEnabled val="1"/>
        </dgm:presLayoutVars>
      </dgm:prSet>
      <dgm:spPr/>
    </dgm:pt>
  </dgm:ptLst>
  <dgm:cxnLst>
    <dgm:cxn modelId="{4736260D-C0DF-4F82-874D-F0280DF0E22F}" srcId="{76A4EC7A-9871-44B1-8205-3AC26DD95AF0}" destId="{D070EBA1-C2DD-46DA-B554-52FED656B0B1}" srcOrd="0" destOrd="0" parTransId="{F230BD10-0E73-43B8-8862-0988B4FB56B3}" sibTransId="{1CA817AD-EA00-41BB-9DE3-22090FE65583}"/>
    <dgm:cxn modelId="{A5CA6732-E2D2-4616-BAA4-9AD0200F224B}" type="presOf" srcId="{D070EBA1-C2DD-46DA-B554-52FED656B0B1}" destId="{8E0B8017-A1B0-4556-8F45-927A86731CA0}" srcOrd="0" destOrd="0" presId="urn:microsoft.com/office/officeart/2005/8/layout/vList2"/>
    <dgm:cxn modelId="{0B06605C-B8E8-45F6-9208-E9D48DEF09AF}" type="presOf" srcId="{ADD9AD7D-C10B-4929-A576-10E4BEB5B1D0}" destId="{65B7B30D-B29E-4092-82A1-43AFAA3F408C}" srcOrd="0" destOrd="0" presId="urn:microsoft.com/office/officeart/2005/8/layout/vList2"/>
    <dgm:cxn modelId="{8DABD848-BBA9-4E35-BA2E-64C4EF257DE1}" type="presOf" srcId="{051608AA-FE63-462D-918C-D633AC9BDCAC}" destId="{552AA724-6297-4EEE-86A9-99964C851773}" srcOrd="0" destOrd="0" presId="urn:microsoft.com/office/officeart/2005/8/layout/vList2"/>
    <dgm:cxn modelId="{0CA21777-B221-4E44-99E2-39AE5F42D975}" type="presOf" srcId="{76A4EC7A-9871-44B1-8205-3AC26DD95AF0}" destId="{E5164DB2-0241-431B-AD10-E4D45D0DE29E}" srcOrd="0" destOrd="0" presId="urn:microsoft.com/office/officeart/2005/8/layout/vList2"/>
    <dgm:cxn modelId="{69AB088C-E576-42AF-ADF8-92C81D0000AE}" srcId="{D2310019-B35B-4F17-93E9-CCC68A9184A1}" destId="{76A4EC7A-9871-44B1-8205-3AC26DD95AF0}" srcOrd="1" destOrd="0" parTransId="{E6DD8CAC-2B50-4567-B695-0720AD7FE332}" sibTransId="{31C2A752-D9C4-4A22-A870-9F31209D2952}"/>
    <dgm:cxn modelId="{A24CE98E-CBF4-4A99-AC20-4499D23E1358}" type="presOf" srcId="{D2310019-B35B-4F17-93E9-CCC68A9184A1}" destId="{CF97DF50-8EB0-4049-A130-D232B8FB335D}" srcOrd="0" destOrd="0" presId="urn:microsoft.com/office/officeart/2005/8/layout/vList2"/>
    <dgm:cxn modelId="{56A125A6-EEFB-404A-BAFE-0ABBDF4E5BBE}" srcId="{D2310019-B35B-4F17-93E9-CCC68A9184A1}" destId="{ADD9AD7D-C10B-4929-A576-10E4BEB5B1D0}" srcOrd="0" destOrd="0" parTransId="{85F16520-70FF-4B0E-AA1E-2BCE413D9C17}" sibTransId="{080255A4-578E-4056-944B-FD3199E9353E}"/>
    <dgm:cxn modelId="{4E8560A8-694F-42A5-B0F1-973C84BDA6DA}" srcId="{ADD9AD7D-C10B-4929-A576-10E4BEB5B1D0}" destId="{051608AA-FE63-462D-918C-D633AC9BDCAC}" srcOrd="0" destOrd="0" parTransId="{566E0346-73F3-47AC-B0E4-D3D12C70E848}" sibTransId="{E0295608-BCC1-4CAB-BDDB-523C2BD3CA9D}"/>
    <dgm:cxn modelId="{3C88E8DC-8E79-483D-9AAD-F65293421F82}" srcId="{76A4EC7A-9871-44B1-8205-3AC26DD95AF0}" destId="{E01D65CA-F110-4DDC-9FD7-A7EACE9CD739}" srcOrd="1" destOrd="0" parTransId="{18DC9F8D-870A-4837-A3A8-4DD4F4375DD6}" sibTransId="{86731AA9-C796-4DC4-B6E8-3BC0BFD4A99F}"/>
    <dgm:cxn modelId="{24532AE0-F7B6-4464-84B2-CB2D90F9741D}" type="presOf" srcId="{E01D65CA-F110-4DDC-9FD7-A7EACE9CD739}" destId="{8E0B8017-A1B0-4556-8F45-927A86731CA0}" srcOrd="0" destOrd="1" presId="urn:microsoft.com/office/officeart/2005/8/layout/vList2"/>
    <dgm:cxn modelId="{3E6AC379-C204-4157-A684-35E693D3E50B}" type="presParOf" srcId="{CF97DF50-8EB0-4049-A130-D232B8FB335D}" destId="{65B7B30D-B29E-4092-82A1-43AFAA3F408C}" srcOrd="0" destOrd="0" presId="urn:microsoft.com/office/officeart/2005/8/layout/vList2"/>
    <dgm:cxn modelId="{C6E9D5F9-2315-4402-B072-C2C7C46ECD9C}" type="presParOf" srcId="{CF97DF50-8EB0-4049-A130-D232B8FB335D}" destId="{552AA724-6297-4EEE-86A9-99964C851773}" srcOrd="1" destOrd="0" presId="urn:microsoft.com/office/officeart/2005/8/layout/vList2"/>
    <dgm:cxn modelId="{F9ED3C62-2391-4674-A8E3-933D956B7E5C}" type="presParOf" srcId="{CF97DF50-8EB0-4049-A130-D232B8FB335D}" destId="{E5164DB2-0241-431B-AD10-E4D45D0DE29E}" srcOrd="2" destOrd="0" presId="urn:microsoft.com/office/officeart/2005/8/layout/vList2"/>
    <dgm:cxn modelId="{A3187AB0-0EFE-40B7-A87E-132D6B76CF1E}" type="presParOf" srcId="{CF97DF50-8EB0-4049-A130-D232B8FB335D}" destId="{8E0B8017-A1B0-4556-8F45-927A86731CA0}"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2310019-B35B-4F17-93E9-CCC68A9184A1}" type="doc">
      <dgm:prSet loTypeId="urn:microsoft.com/office/officeart/2005/8/layout/vList2" loCatId="list" qsTypeId="urn:microsoft.com/office/officeart/2005/8/quickstyle/simple3" qsCatId="simple" csTypeId="urn:microsoft.com/office/officeart/2005/8/colors/accent1_3" csCatId="accent1" phldr="1"/>
      <dgm:spPr/>
      <dgm:t>
        <a:bodyPr/>
        <a:lstStyle/>
        <a:p>
          <a:endParaRPr lang="en-US"/>
        </a:p>
      </dgm:t>
    </dgm:pt>
    <dgm:pt modelId="{ADD9AD7D-C10B-4929-A576-10E4BEB5B1D0}">
      <dgm:prSet custT="1"/>
      <dgm:spPr/>
      <dgm:t>
        <a:bodyPr/>
        <a:lstStyle/>
        <a:p>
          <a:pPr algn="l"/>
          <a:r>
            <a:rPr lang="en-US" sz="3300" b="0" dirty="0"/>
            <a:t>Other Derivative Instruments</a:t>
          </a:r>
          <a:endParaRPr lang="en-US" sz="3300" dirty="0"/>
        </a:p>
      </dgm:t>
    </dgm:pt>
    <dgm:pt modelId="{85F16520-70FF-4B0E-AA1E-2BCE413D9C17}" type="parTrans" cxnId="{56A125A6-EEFB-404A-BAFE-0ABBDF4E5BBE}">
      <dgm:prSet/>
      <dgm:spPr/>
      <dgm:t>
        <a:bodyPr/>
        <a:lstStyle/>
        <a:p>
          <a:pPr algn="l"/>
          <a:endParaRPr lang="en-US"/>
        </a:p>
      </dgm:t>
    </dgm:pt>
    <dgm:pt modelId="{080255A4-578E-4056-944B-FD3199E9353E}" type="sibTrans" cxnId="{56A125A6-EEFB-404A-BAFE-0ABBDF4E5BBE}">
      <dgm:prSet/>
      <dgm:spPr/>
      <dgm:t>
        <a:bodyPr/>
        <a:lstStyle/>
        <a:p>
          <a:pPr algn="l"/>
          <a:endParaRPr lang="en-US"/>
        </a:p>
      </dgm:t>
    </dgm:pt>
    <dgm:pt modelId="{051608AA-FE63-462D-918C-D633AC9BDCAC}">
      <dgm:prSet/>
      <dgm:spPr/>
      <dgm:t>
        <a:bodyPr/>
        <a:lstStyle/>
        <a:p>
          <a:pPr algn="l"/>
          <a:r>
            <a:rPr lang="en-US" baseline="0" dirty="0"/>
            <a:t>Change in fair value would be reported on flow statement </a:t>
          </a:r>
          <a:r>
            <a:rPr lang="en-US" i="0" u="none" baseline="0" dirty="0"/>
            <a:t>separately from investment revenues</a:t>
          </a:r>
          <a:endParaRPr lang="en-US" i="0" u="none" dirty="0"/>
        </a:p>
      </dgm:t>
    </dgm:pt>
    <dgm:pt modelId="{566E0346-73F3-47AC-B0E4-D3D12C70E848}" type="parTrans" cxnId="{4E8560A8-694F-42A5-B0F1-973C84BDA6DA}">
      <dgm:prSet/>
      <dgm:spPr/>
      <dgm:t>
        <a:bodyPr/>
        <a:lstStyle/>
        <a:p>
          <a:pPr algn="l"/>
          <a:endParaRPr lang="en-US"/>
        </a:p>
      </dgm:t>
    </dgm:pt>
    <dgm:pt modelId="{E0295608-BCC1-4CAB-BDDB-523C2BD3CA9D}" type="sibTrans" cxnId="{4E8560A8-694F-42A5-B0F1-973C84BDA6DA}">
      <dgm:prSet/>
      <dgm:spPr/>
      <dgm:t>
        <a:bodyPr/>
        <a:lstStyle/>
        <a:p>
          <a:pPr algn="l"/>
          <a:endParaRPr lang="en-US"/>
        </a:p>
      </dgm:t>
    </dgm:pt>
    <dgm:pt modelId="{76A4EC7A-9871-44B1-8205-3AC26DD95AF0}">
      <dgm:prSet custT="1"/>
      <dgm:spPr/>
      <dgm:t>
        <a:bodyPr/>
        <a:lstStyle/>
        <a:p>
          <a:pPr algn="l"/>
          <a:r>
            <a:rPr lang="en-US" sz="3300" b="0" dirty="0"/>
            <a:t>Termination of hedge accounting</a:t>
          </a:r>
          <a:endParaRPr lang="en-US" sz="3300" dirty="0"/>
        </a:p>
      </dgm:t>
    </dgm:pt>
    <dgm:pt modelId="{E6DD8CAC-2B50-4567-B695-0720AD7FE332}" type="parTrans" cxnId="{69AB088C-E576-42AF-ADF8-92C81D0000AE}">
      <dgm:prSet/>
      <dgm:spPr/>
      <dgm:t>
        <a:bodyPr/>
        <a:lstStyle/>
        <a:p>
          <a:pPr algn="l"/>
          <a:endParaRPr lang="en-US"/>
        </a:p>
      </dgm:t>
    </dgm:pt>
    <dgm:pt modelId="{31C2A752-D9C4-4A22-A870-9F31209D2952}" type="sibTrans" cxnId="{69AB088C-E576-42AF-ADF8-92C81D0000AE}">
      <dgm:prSet/>
      <dgm:spPr/>
      <dgm:t>
        <a:bodyPr/>
        <a:lstStyle/>
        <a:p>
          <a:pPr algn="l"/>
          <a:endParaRPr lang="en-US"/>
        </a:p>
      </dgm:t>
    </dgm:pt>
    <dgm:pt modelId="{D070EBA1-C2DD-46DA-B554-52FED656B0B1}">
      <dgm:prSet/>
      <dgm:spPr/>
      <dgm:t>
        <a:bodyPr/>
        <a:lstStyle/>
        <a:p>
          <a:pPr algn="l"/>
          <a:r>
            <a:rPr lang="en-US" dirty="0"/>
            <a:t>If hedging derivative instruments cease to be effective, the balance of the deferrals would be reported on the flows statement separately from investment revenues.</a:t>
          </a:r>
        </a:p>
      </dgm:t>
    </dgm:pt>
    <dgm:pt modelId="{F230BD10-0E73-43B8-8862-0988B4FB56B3}" type="parTrans" cxnId="{4736260D-C0DF-4F82-874D-F0280DF0E22F}">
      <dgm:prSet/>
      <dgm:spPr/>
      <dgm:t>
        <a:bodyPr/>
        <a:lstStyle/>
        <a:p>
          <a:pPr algn="l"/>
          <a:endParaRPr lang="en-US"/>
        </a:p>
      </dgm:t>
    </dgm:pt>
    <dgm:pt modelId="{1CA817AD-EA00-41BB-9DE3-22090FE65583}" type="sibTrans" cxnId="{4736260D-C0DF-4F82-874D-F0280DF0E22F}">
      <dgm:prSet/>
      <dgm:spPr/>
      <dgm:t>
        <a:bodyPr/>
        <a:lstStyle/>
        <a:p>
          <a:pPr algn="l"/>
          <a:endParaRPr lang="en-US"/>
        </a:p>
      </dgm:t>
    </dgm:pt>
    <dgm:pt modelId="{8FF8858A-D795-4AAF-BD85-6869DB673C91}">
      <dgm:prSet/>
      <dgm:spPr/>
      <dgm:t>
        <a:bodyPr/>
        <a:lstStyle/>
        <a:p>
          <a:pPr algn="l"/>
          <a:r>
            <a:rPr lang="en-US" dirty="0"/>
            <a:t>Disclosures would be distinguished from hedging derivative instruments and investment derivative instruments</a:t>
          </a:r>
        </a:p>
      </dgm:t>
    </dgm:pt>
    <dgm:pt modelId="{34C242A2-1A7E-40A9-B0E9-C89229FB18E6}" type="parTrans" cxnId="{F5A0460E-A67F-4501-A3F2-D0C368B25D6F}">
      <dgm:prSet/>
      <dgm:spPr/>
      <dgm:t>
        <a:bodyPr/>
        <a:lstStyle/>
        <a:p>
          <a:endParaRPr lang="en-US"/>
        </a:p>
      </dgm:t>
    </dgm:pt>
    <dgm:pt modelId="{CEF52D7B-7397-4513-B0ED-5AEEF162E6CB}" type="sibTrans" cxnId="{F5A0460E-A67F-4501-A3F2-D0C368B25D6F}">
      <dgm:prSet/>
      <dgm:spPr/>
      <dgm:t>
        <a:bodyPr/>
        <a:lstStyle/>
        <a:p>
          <a:endParaRPr lang="en-US"/>
        </a:p>
      </dgm:t>
    </dgm:pt>
    <dgm:pt modelId="{9F8EF1A4-4734-4AAA-A8B7-E6CAF43A0359}">
      <dgm:prSet/>
      <dgm:spPr/>
      <dgm:t>
        <a:bodyPr/>
        <a:lstStyle/>
        <a:p>
          <a:pPr algn="l"/>
          <a:r>
            <a:rPr lang="en-US" dirty="0"/>
            <a:t>Disclose fair value of derivative instruments that were reclassified from hedging derivative instruments</a:t>
          </a:r>
        </a:p>
      </dgm:t>
    </dgm:pt>
    <dgm:pt modelId="{A292796D-F1DC-435E-B45D-5FE60AC67B4C}" type="parTrans" cxnId="{27403565-6436-4364-B6FF-1F6905E713E4}">
      <dgm:prSet/>
      <dgm:spPr/>
      <dgm:t>
        <a:bodyPr/>
        <a:lstStyle/>
        <a:p>
          <a:endParaRPr lang="en-US"/>
        </a:p>
      </dgm:t>
    </dgm:pt>
    <dgm:pt modelId="{F62A1FE6-1E5E-41DE-9A53-34DE578C1E7F}" type="sibTrans" cxnId="{27403565-6436-4364-B6FF-1F6905E713E4}">
      <dgm:prSet/>
      <dgm:spPr/>
      <dgm:t>
        <a:bodyPr/>
        <a:lstStyle/>
        <a:p>
          <a:endParaRPr lang="en-US"/>
        </a:p>
      </dgm:t>
    </dgm:pt>
    <dgm:pt modelId="{CF97DF50-8EB0-4049-A130-D232B8FB335D}" type="pres">
      <dgm:prSet presAssocID="{D2310019-B35B-4F17-93E9-CCC68A9184A1}" presName="linear" presStyleCnt="0">
        <dgm:presLayoutVars>
          <dgm:animLvl val="lvl"/>
          <dgm:resizeHandles val="exact"/>
        </dgm:presLayoutVars>
      </dgm:prSet>
      <dgm:spPr/>
    </dgm:pt>
    <dgm:pt modelId="{65B7B30D-B29E-4092-82A1-43AFAA3F408C}" type="pres">
      <dgm:prSet presAssocID="{ADD9AD7D-C10B-4929-A576-10E4BEB5B1D0}" presName="parentText" presStyleLbl="node1" presStyleIdx="0" presStyleCnt="2" custLinFactNeighborX="-1396">
        <dgm:presLayoutVars>
          <dgm:chMax val="0"/>
          <dgm:bulletEnabled val="1"/>
        </dgm:presLayoutVars>
      </dgm:prSet>
      <dgm:spPr/>
    </dgm:pt>
    <dgm:pt modelId="{552AA724-6297-4EEE-86A9-99964C851773}" type="pres">
      <dgm:prSet presAssocID="{ADD9AD7D-C10B-4929-A576-10E4BEB5B1D0}" presName="childText" presStyleLbl="revTx" presStyleIdx="0" presStyleCnt="2">
        <dgm:presLayoutVars>
          <dgm:bulletEnabled val="1"/>
        </dgm:presLayoutVars>
      </dgm:prSet>
      <dgm:spPr/>
    </dgm:pt>
    <dgm:pt modelId="{E5164DB2-0241-431B-AD10-E4D45D0DE29E}" type="pres">
      <dgm:prSet presAssocID="{76A4EC7A-9871-44B1-8205-3AC26DD95AF0}" presName="parentText" presStyleLbl="node1" presStyleIdx="1" presStyleCnt="2" custScaleY="63807">
        <dgm:presLayoutVars>
          <dgm:chMax val="0"/>
          <dgm:bulletEnabled val="1"/>
        </dgm:presLayoutVars>
      </dgm:prSet>
      <dgm:spPr/>
    </dgm:pt>
    <dgm:pt modelId="{8E0B8017-A1B0-4556-8F45-927A86731CA0}" type="pres">
      <dgm:prSet presAssocID="{76A4EC7A-9871-44B1-8205-3AC26DD95AF0}" presName="childText" presStyleLbl="revTx" presStyleIdx="1" presStyleCnt="2">
        <dgm:presLayoutVars>
          <dgm:bulletEnabled val="1"/>
        </dgm:presLayoutVars>
      </dgm:prSet>
      <dgm:spPr/>
    </dgm:pt>
  </dgm:ptLst>
  <dgm:cxnLst>
    <dgm:cxn modelId="{4736260D-C0DF-4F82-874D-F0280DF0E22F}" srcId="{76A4EC7A-9871-44B1-8205-3AC26DD95AF0}" destId="{D070EBA1-C2DD-46DA-B554-52FED656B0B1}" srcOrd="0" destOrd="0" parTransId="{F230BD10-0E73-43B8-8862-0988B4FB56B3}" sibTransId="{1CA817AD-EA00-41BB-9DE3-22090FE65583}"/>
    <dgm:cxn modelId="{F5A0460E-A67F-4501-A3F2-D0C368B25D6F}" srcId="{ADD9AD7D-C10B-4929-A576-10E4BEB5B1D0}" destId="{8FF8858A-D795-4AAF-BD85-6869DB673C91}" srcOrd="1" destOrd="0" parTransId="{34C242A2-1A7E-40A9-B0E9-C89229FB18E6}" sibTransId="{CEF52D7B-7397-4513-B0ED-5AEEF162E6CB}"/>
    <dgm:cxn modelId="{A5CA6732-E2D2-4616-BAA4-9AD0200F224B}" type="presOf" srcId="{D070EBA1-C2DD-46DA-B554-52FED656B0B1}" destId="{8E0B8017-A1B0-4556-8F45-927A86731CA0}" srcOrd="0" destOrd="0" presId="urn:microsoft.com/office/officeart/2005/8/layout/vList2"/>
    <dgm:cxn modelId="{0B06605C-B8E8-45F6-9208-E9D48DEF09AF}" type="presOf" srcId="{ADD9AD7D-C10B-4929-A576-10E4BEB5B1D0}" destId="{65B7B30D-B29E-4092-82A1-43AFAA3F408C}" srcOrd="0" destOrd="0" presId="urn:microsoft.com/office/officeart/2005/8/layout/vList2"/>
    <dgm:cxn modelId="{27403565-6436-4364-B6FF-1F6905E713E4}" srcId="{ADD9AD7D-C10B-4929-A576-10E4BEB5B1D0}" destId="{9F8EF1A4-4734-4AAA-A8B7-E6CAF43A0359}" srcOrd="2" destOrd="0" parTransId="{A292796D-F1DC-435E-B45D-5FE60AC67B4C}" sibTransId="{F62A1FE6-1E5E-41DE-9A53-34DE578C1E7F}"/>
    <dgm:cxn modelId="{8DABD848-BBA9-4E35-BA2E-64C4EF257DE1}" type="presOf" srcId="{051608AA-FE63-462D-918C-D633AC9BDCAC}" destId="{552AA724-6297-4EEE-86A9-99964C851773}" srcOrd="0" destOrd="0" presId="urn:microsoft.com/office/officeart/2005/8/layout/vList2"/>
    <dgm:cxn modelId="{0CA21777-B221-4E44-99E2-39AE5F42D975}" type="presOf" srcId="{76A4EC7A-9871-44B1-8205-3AC26DD95AF0}" destId="{E5164DB2-0241-431B-AD10-E4D45D0DE29E}" srcOrd="0" destOrd="0" presId="urn:microsoft.com/office/officeart/2005/8/layout/vList2"/>
    <dgm:cxn modelId="{69AB088C-E576-42AF-ADF8-92C81D0000AE}" srcId="{D2310019-B35B-4F17-93E9-CCC68A9184A1}" destId="{76A4EC7A-9871-44B1-8205-3AC26DD95AF0}" srcOrd="1" destOrd="0" parTransId="{E6DD8CAC-2B50-4567-B695-0720AD7FE332}" sibTransId="{31C2A752-D9C4-4A22-A870-9F31209D2952}"/>
    <dgm:cxn modelId="{A24CE98E-CBF4-4A99-AC20-4499D23E1358}" type="presOf" srcId="{D2310019-B35B-4F17-93E9-CCC68A9184A1}" destId="{CF97DF50-8EB0-4049-A130-D232B8FB335D}" srcOrd="0" destOrd="0" presId="urn:microsoft.com/office/officeart/2005/8/layout/vList2"/>
    <dgm:cxn modelId="{2E7D5495-E3AD-4773-A838-D0B435EFD97E}" type="presOf" srcId="{9F8EF1A4-4734-4AAA-A8B7-E6CAF43A0359}" destId="{552AA724-6297-4EEE-86A9-99964C851773}" srcOrd="0" destOrd="2" presId="urn:microsoft.com/office/officeart/2005/8/layout/vList2"/>
    <dgm:cxn modelId="{E4E3EE95-71F3-4404-BFF7-E389922EE3AB}" type="presOf" srcId="{8FF8858A-D795-4AAF-BD85-6869DB673C91}" destId="{552AA724-6297-4EEE-86A9-99964C851773}" srcOrd="0" destOrd="1" presId="urn:microsoft.com/office/officeart/2005/8/layout/vList2"/>
    <dgm:cxn modelId="{56A125A6-EEFB-404A-BAFE-0ABBDF4E5BBE}" srcId="{D2310019-B35B-4F17-93E9-CCC68A9184A1}" destId="{ADD9AD7D-C10B-4929-A576-10E4BEB5B1D0}" srcOrd="0" destOrd="0" parTransId="{85F16520-70FF-4B0E-AA1E-2BCE413D9C17}" sibTransId="{080255A4-578E-4056-944B-FD3199E9353E}"/>
    <dgm:cxn modelId="{4E8560A8-694F-42A5-B0F1-973C84BDA6DA}" srcId="{ADD9AD7D-C10B-4929-A576-10E4BEB5B1D0}" destId="{051608AA-FE63-462D-918C-D633AC9BDCAC}" srcOrd="0" destOrd="0" parTransId="{566E0346-73F3-47AC-B0E4-D3D12C70E848}" sibTransId="{E0295608-BCC1-4CAB-BDDB-523C2BD3CA9D}"/>
    <dgm:cxn modelId="{3E6AC379-C204-4157-A684-35E693D3E50B}" type="presParOf" srcId="{CF97DF50-8EB0-4049-A130-D232B8FB335D}" destId="{65B7B30D-B29E-4092-82A1-43AFAA3F408C}" srcOrd="0" destOrd="0" presId="urn:microsoft.com/office/officeart/2005/8/layout/vList2"/>
    <dgm:cxn modelId="{C6E9D5F9-2315-4402-B072-C2C7C46ECD9C}" type="presParOf" srcId="{CF97DF50-8EB0-4049-A130-D232B8FB335D}" destId="{552AA724-6297-4EEE-86A9-99964C851773}" srcOrd="1" destOrd="0" presId="urn:microsoft.com/office/officeart/2005/8/layout/vList2"/>
    <dgm:cxn modelId="{F9ED3C62-2391-4674-A8E3-933D956B7E5C}" type="presParOf" srcId="{CF97DF50-8EB0-4049-A130-D232B8FB335D}" destId="{E5164DB2-0241-431B-AD10-E4D45D0DE29E}" srcOrd="2" destOrd="0" presId="urn:microsoft.com/office/officeart/2005/8/layout/vList2"/>
    <dgm:cxn modelId="{A3187AB0-0EFE-40B7-A87E-132D6B76CF1E}" type="presParOf" srcId="{CF97DF50-8EB0-4049-A130-D232B8FB335D}" destId="{8E0B8017-A1B0-4556-8F45-927A86731CA0}"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2310019-B35B-4F17-93E9-CCC68A9184A1}" type="doc">
      <dgm:prSet loTypeId="urn:microsoft.com/office/officeart/2005/8/layout/vList2" loCatId="list" qsTypeId="urn:microsoft.com/office/officeart/2005/8/quickstyle/simple3" qsCatId="simple" csTypeId="urn:microsoft.com/office/officeart/2005/8/colors/accent1_3" csCatId="accent1" phldr="1"/>
      <dgm:spPr/>
      <dgm:t>
        <a:bodyPr/>
        <a:lstStyle/>
        <a:p>
          <a:endParaRPr lang="en-US"/>
        </a:p>
      </dgm:t>
    </dgm:pt>
    <dgm:pt modelId="{ADD9AD7D-C10B-4929-A576-10E4BEB5B1D0}">
      <dgm:prSet/>
      <dgm:spPr/>
      <dgm:t>
        <a:bodyPr/>
        <a:lstStyle/>
        <a:p>
          <a:r>
            <a:rPr lang="en-US" b="0" dirty="0"/>
            <a:t>Remeasurement of certain assets and liabilities</a:t>
          </a:r>
          <a:endParaRPr lang="en-US" dirty="0"/>
        </a:p>
      </dgm:t>
    </dgm:pt>
    <dgm:pt modelId="{85F16520-70FF-4B0E-AA1E-2BCE413D9C17}" type="parTrans" cxnId="{56A125A6-EEFB-404A-BAFE-0ABBDF4E5BBE}">
      <dgm:prSet/>
      <dgm:spPr/>
      <dgm:t>
        <a:bodyPr/>
        <a:lstStyle/>
        <a:p>
          <a:endParaRPr lang="en-US"/>
        </a:p>
      </dgm:t>
    </dgm:pt>
    <dgm:pt modelId="{080255A4-578E-4056-944B-FD3199E9353E}" type="sibTrans" cxnId="{56A125A6-EEFB-404A-BAFE-0ABBDF4E5BBE}">
      <dgm:prSet/>
      <dgm:spPr/>
      <dgm:t>
        <a:bodyPr/>
        <a:lstStyle/>
        <a:p>
          <a:endParaRPr lang="en-US"/>
        </a:p>
      </dgm:t>
    </dgm:pt>
    <dgm:pt modelId="{051608AA-FE63-462D-918C-D633AC9BDCAC}">
      <dgm:prSet/>
      <dgm:spPr/>
      <dgm:t>
        <a:bodyPr/>
        <a:lstStyle/>
        <a:p>
          <a:r>
            <a:rPr lang="en-US" baseline="0" dirty="0"/>
            <a:t>Would not be remeasured solely for a change in an index or rate used to determine variable payments</a:t>
          </a:r>
          <a:endParaRPr lang="en-US" dirty="0"/>
        </a:p>
      </dgm:t>
    </dgm:pt>
    <dgm:pt modelId="{566E0346-73F3-47AC-B0E4-D3D12C70E848}" type="parTrans" cxnId="{4E8560A8-694F-42A5-B0F1-973C84BDA6DA}">
      <dgm:prSet/>
      <dgm:spPr/>
      <dgm:t>
        <a:bodyPr/>
        <a:lstStyle/>
        <a:p>
          <a:endParaRPr lang="en-US"/>
        </a:p>
      </dgm:t>
    </dgm:pt>
    <dgm:pt modelId="{E0295608-BCC1-4CAB-BDDB-523C2BD3CA9D}" type="sibTrans" cxnId="{4E8560A8-694F-42A5-B0F1-973C84BDA6DA}">
      <dgm:prSet/>
      <dgm:spPr/>
      <dgm:t>
        <a:bodyPr/>
        <a:lstStyle/>
        <a:p>
          <a:endParaRPr lang="en-US"/>
        </a:p>
      </dgm:t>
    </dgm:pt>
    <dgm:pt modelId="{76A4EC7A-9871-44B1-8205-3AC26DD95AF0}">
      <dgm:prSet/>
      <dgm:spPr/>
      <dgm:t>
        <a:bodyPr/>
        <a:lstStyle/>
        <a:p>
          <a:r>
            <a:rPr lang="en-US" b="0" dirty="0"/>
            <a:t>Option to Terminate</a:t>
          </a:r>
          <a:endParaRPr lang="en-US" dirty="0"/>
        </a:p>
      </dgm:t>
    </dgm:pt>
    <dgm:pt modelId="{E6DD8CAC-2B50-4567-B695-0720AD7FE332}" type="parTrans" cxnId="{69AB088C-E576-42AF-ADF8-92C81D0000AE}">
      <dgm:prSet/>
      <dgm:spPr/>
      <dgm:t>
        <a:bodyPr/>
        <a:lstStyle/>
        <a:p>
          <a:endParaRPr lang="en-US"/>
        </a:p>
      </dgm:t>
    </dgm:pt>
    <dgm:pt modelId="{31C2A752-D9C4-4A22-A870-9F31209D2952}" type="sibTrans" cxnId="{69AB088C-E576-42AF-ADF8-92C81D0000AE}">
      <dgm:prSet/>
      <dgm:spPr/>
      <dgm:t>
        <a:bodyPr/>
        <a:lstStyle/>
        <a:p>
          <a:endParaRPr lang="en-US"/>
        </a:p>
      </dgm:t>
    </dgm:pt>
    <dgm:pt modelId="{D070EBA1-C2DD-46DA-B554-52FED656B0B1}">
      <dgm:prSet/>
      <dgm:spPr/>
      <dgm:t>
        <a:bodyPr/>
        <a:lstStyle/>
        <a:p>
          <a:r>
            <a:rPr lang="en-US" dirty="0"/>
            <a:t>Unconditional right that exists within the contract - the right to terminate due to the action or inaction of the other party is not an option to terminate</a:t>
          </a:r>
        </a:p>
      </dgm:t>
    </dgm:pt>
    <dgm:pt modelId="{F230BD10-0E73-43B8-8862-0988B4FB56B3}" type="parTrans" cxnId="{4736260D-C0DF-4F82-874D-F0280DF0E22F}">
      <dgm:prSet/>
      <dgm:spPr/>
      <dgm:t>
        <a:bodyPr/>
        <a:lstStyle/>
        <a:p>
          <a:endParaRPr lang="en-US"/>
        </a:p>
      </dgm:t>
    </dgm:pt>
    <dgm:pt modelId="{1CA817AD-EA00-41BB-9DE3-22090FE65583}" type="sibTrans" cxnId="{4736260D-C0DF-4F82-874D-F0280DF0E22F}">
      <dgm:prSet/>
      <dgm:spPr/>
      <dgm:t>
        <a:bodyPr/>
        <a:lstStyle/>
        <a:p>
          <a:endParaRPr lang="en-US"/>
        </a:p>
      </dgm:t>
    </dgm:pt>
    <dgm:pt modelId="{77E43FB8-BE62-41FA-B40A-0036978088A1}">
      <dgm:prSet/>
      <dgm:spPr/>
      <dgm:t>
        <a:bodyPr/>
        <a:lstStyle/>
        <a:p>
          <a:r>
            <a:rPr lang="en-US" b="0" dirty="0"/>
            <a:t>Short-term Leases and SBITAs</a:t>
          </a:r>
          <a:endParaRPr lang="en-US" dirty="0"/>
        </a:p>
      </dgm:t>
    </dgm:pt>
    <dgm:pt modelId="{7E4C4BD7-59C7-40B2-850C-FB5F3BDF44AE}" type="parTrans" cxnId="{BB2263FF-07C9-4AC7-8011-4C5904F65BE1}">
      <dgm:prSet/>
      <dgm:spPr/>
      <dgm:t>
        <a:bodyPr/>
        <a:lstStyle/>
        <a:p>
          <a:endParaRPr lang="en-US"/>
        </a:p>
      </dgm:t>
    </dgm:pt>
    <dgm:pt modelId="{D40232C1-B608-43C9-AB0E-98F9517E912B}" type="sibTrans" cxnId="{BB2263FF-07C9-4AC7-8011-4C5904F65BE1}">
      <dgm:prSet/>
      <dgm:spPr/>
      <dgm:t>
        <a:bodyPr/>
        <a:lstStyle/>
        <a:p>
          <a:endParaRPr lang="en-US"/>
        </a:p>
      </dgm:t>
    </dgm:pt>
    <dgm:pt modelId="{46FEC566-97B8-4CE0-A5F6-3C69A44B7BE1}">
      <dgm:prSet/>
      <dgm:spPr/>
      <dgm:t>
        <a:bodyPr/>
        <a:lstStyle/>
        <a:p>
          <a:r>
            <a:rPr lang="en-US" baseline="0" dirty="0"/>
            <a:t>Modified short-term leases or SBITAs would be remeasured from the inception of the lease or SBITA </a:t>
          </a:r>
          <a:endParaRPr lang="en-US" dirty="0"/>
        </a:p>
      </dgm:t>
    </dgm:pt>
    <dgm:pt modelId="{EB12EBD6-B345-49F5-BF3C-382553DA96E9}" type="parTrans" cxnId="{E25DFEB3-5ACF-4835-BAD8-585D7E2760C6}">
      <dgm:prSet/>
      <dgm:spPr/>
      <dgm:t>
        <a:bodyPr/>
        <a:lstStyle/>
        <a:p>
          <a:endParaRPr lang="en-US"/>
        </a:p>
      </dgm:t>
    </dgm:pt>
    <dgm:pt modelId="{DC6DA75C-A8E6-41DA-A0D8-DB57582E13FF}" type="sibTrans" cxnId="{E25DFEB3-5ACF-4835-BAD8-585D7E2760C6}">
      <dgm:prSet/>
      <dgm:spPr/>
      <dgm:t>
        <a:bodyPr/>
        <a:lstStyle/>
        <a:p>
          <a:endParaRPr lang="en-US"/>
        </a:p>
      </dgm:t>
    </dgm:pt>
    <dgm:pt modelId="{947DFA77-1A6F-44BC-937F-7FC751E9BC2F}">
      <dgm:prSet/>
      <dgm:spPr/>
      <dgm:t>
        <a:bodyPr/>
        <a:lstStyle/>
        <a:p>
          <a:r>
            <a:rPr lang="en-US" dirty="0"/>
            <a:t>For leases only - the option to purchase the underlying asset would be considered an option to terminate for purposes of measuring the lease term</a:t>
          </a:r>
        </a:p>
      </dgm:t>
    </dgm:pt>
    <dgm:pt modelId="{6EFAB524-A92C-48A6-B520-1EA7951116D2}" type="parTrans" cxnId="{EAC125A0-610C-41FC-B1D7-0AA01A493785}">
      <dgm:prSet/>
      <dgm:spPr/>
      <dgm:t>
        <a:bodyPr/>
        <a:lstStyle/>
        <a:p>
          <a:endParaRPr lang="en-US"/>
        </a:p>
      </dgm:t>
    </dgm:pt>
    <dgm:pt modelId="{EA75B480-D7A5-48B1-A50B-4A543AF5282D}" type="sibTrans" cxnId="{EAC125A0-610C-41FC-B1D7-0AA01A493785}">
      <dgm:prSet/>
      <dgm:spPr/>
      <dgm:t>
        <a:bodyPr/>
        <a:lstStyle/>
        <a:p>
          <a:endParaRPr lang="en-US"/>
        </a:p>
      </dgm:t>
    </dgm:pt>
    <dgm:pt modelId="{CF97DF50-8EB0-4049-A130-D232B8FB335D}" type="pres">
      <dgm:prSet presAssocID="{D2310019-B35B-4F17-93E9-CCC68A9184A1}" presName="linear" presStyleCnt="0">
        <dgm:presLayoutVars>
          <dgm:animLvl val="lvl"/>
          <dgm:resizeHandles val="exact"/>
        </dgm:presLayoutVars>
      </dgm:prSet>
      <dgm:spPr/>
    </dgm:pt>
    <dgm:pt modelId="{65B7B30D-B29E-4092-82A1-43AFAA3F408C}" type="pres">
      <dgm:prSet presAssocID="{ADD9AD7D-C10B-4929-A576-10E4BEB5B1D0}" presName="parentText" presStyleLbl="node1" presStyleIdx="0" presStyleCnt="3">
        <dgm:presLayoutVars>
          <dgm:chMax val="0"/>
          <dgm:bulletEnabled val="1"/>
        </dgm:presLayoutVars>
      </dgm:prSet>
      <dgm:spPr/>
    </dgm:pt>
    <dgm:pt modelId="{552AA724-6297-4EEE-86A9-99964C851773}" type="pres">
      <dgm:prSet presAssocID="{ADD9AD7D-C10B-4929-A576-10E4BEB5B1D0}" presName="childText" presStyleLbl="revTx" presStyleIdx="0" presStyleCnt="3">
        <dgm:presLayoutVars>
          <dgm:bulletEnabled val="1"/>
        </dgm:presLayoutVars>
      </dgm:prSet>
      <dgm:spPr/>
    </dgm:pt>
    <dgm:pt modelId="{E5164DB2-0241-431B-AD10-E4D45D0DE29E}" type="pres">
      <dgm:prSet presAssocID="{76A4EC7A-9871-44B1-8205-3AC26DD95AF0}" presName="parentText" presStyleLbl="node1" presStyleIdx="1" presStyleCnt="3">
        <dgm:presLayoutVars>
          <dgm:chMax val="0"/>
          <dgm:bulletEnabled val="1"/>
        </dgm:presLayoutVars>
      </dgm:prSet>
      <dgm:spPr/>
    </dgm:pt>
    <dgm:pt modelId="{8E0B8017-A1B0-4556-8F45-927A86731CA0}" type="pres">
      <dgm:prSet presAssocID="{76A4EC7A-9871-44B1-8205-3AC26DD95AF0}" presName="childText" presStyleLbl="revTx" presStyleIdx="1" presStyleCnt="3">
        <dgm:presLayoutVars>
          <dgm:bulletEnabled val="1"/>
        </dgm:presLayoutVars>
      </dgm:prSet>
      <dgm:spPr/>
    </dgm:pt>
    <dgm:pt modelId="{7CCF5094-F795-41F0-BCB6-59951BBA4EAD}" type="pres">
      <dgm:prSet presAssocID="{77E43FB8-BE62-41FA-B40A-0036978088A1}" presName="parentText" presStyleLbl="node1" presStyleIdx="2" presStyleCnt="3">
        <dgm:presLayoutVars>
          <dgm:chMax val="0"/>
          <dgm:bulletEnabled val="1"/>
        </dgm:presLayoutVars>
      </dgm:prSet>
      <dgm:spPr/>
    </dgm:pt>
    <dgm:pt modelId="{3A1B1835-6744-4434-8DCA-B05271D6CA4B}" type="pres">
      <dgm:prSet presAssocID="{77E43FB8-BE62-41FA-B40A-0036978088A1}" presName="childText" presStyleLbl="revTx" presStyleIdx="2" presStyleCnt="3">
        <dgm:presLayoutVars>
          <dgm:bulletEnabled val="1"/>
        </dgm:presLayoutVars>
      </dgm:prSet>
      <dgm:spPr/>
    </dgm:pt>
  </dgm:ptLst>
  <dgm:cxnLst>
    <dgm:cxn modelId="{4736260D-C0DF-4F82-874D-F0280DF0E22F}" srcId="{76A4EC7A-9871-44B1-8205-3AC26DD95AF0}" destId="{D070EBA1-C2DD-46DA-B554-52FED656B0B1}" srcOrd="0" destOrd="0" parTransId="{F230BD10-0E73-43B8-8862-0988B4FB56B3}" sibTransId="{1CA817AD-EA00-41BB-9DE3-22090FE65583}"/>
    <dgm:cxn modelId="{30DBF211-4AC3-4ED6-B30C-E1F11251E6E6}" type="presOf" srcId="{77E43FB8-BE62-41FA-B40A-0036978088A1}" destId="{7CCF5094-F795-41F0-BCB6-59951BBA4EAD}" srcOrd="0" destOrd="0" presId="urn:microsoft.com/office/officeart/2005/8/layout/vList2"/>
    <dgm:cxn modelId="{E965B620-1254-4990-9EA2-B39FE3385997}" type="presOf" srcId="{947DFA77-1A6F-44BC-937F-7FC751E9BC2F}" destId="{8E0B8017-A1B0-4556-8F45-927A86731CA0}" srcOrd="0" destOrd="1" presId="urn:microsoft.com/office/officeart/2005/8/layout/vList2"/>
    <dgm:cxn modelId="{A5CA6732-E2D2-4616-BAA4-9AD0200F224B}" type="presOf" srcId="{D070EBA1-C2DD-46DA-B554-52FED656B0B1}" destId="{8E0B8017-A1B0-4556-8F45-927A86731CA0}" srcOrd="0" destOrd="0" presId="urn:microsoft.com/office/officeart/2005/8/layout/vList2"/>
    <dgm:cxn modelId="{0B06605C-B8E8-45F6-9208-E9D48DEF09AF}" type="presOf" srcId="{ADD9AD7D-C10B-4929-A576-10E4BEB5B1D0}" destId="{65B7B30D-B29E-4092-82A1-43AFAA3F408C}" srcOrd="0" destOrd="0" presId="urn:microsoft.com/office/officeart/2005/8/layout/vList2"/>
    <dgm:cxn modelId="{8DABD848-BBA9-4E35-BA2E-64C4EF257DE1}" type="presOf" srcId="{051608AA-FE63-462D-918C-D633AC9BDCAC}" destId="{552AA724-6297-4EEE-86A9-99964C851773}" srcOrd="0" destOrd="0" presId="urn:microsoft.com/office/officeart/2005/8/layout/vList2"/>
    <dgm:cxn modelId="{E642F268-F291-4008-83D0-8D0DAEC7F665}" type="presOf" srcId="{46FEC566-97B8-4CE0-A5F6-3C69A44B7BE1}" destId="{3A1B1835-6744-4434-8DCA-B05271D6CA4B}" srcOrd="0" destOrd="0" presId="urn:microsoft.com/office/officeart/2005/8/layout/vList2"/>
    <dgm:cxn modelId="{0CA21777-B221-4E44-99E2-39AE5F42D975}" type="presOf" srcId="{76A4EC7A-9871-44B1-8205-3AC26DD95AF0}" destId="{E5164DB2-0241-431B-AD10-E4D45D0DE29E}" srcOrd="0" destOrd="0" presId="urn:microsoft.com/office/officeart/2005/8/layout/vList2"/>
    <dgm:cxn modelId="{69AB088C-E576-42AF-ADF8-92C81D0000AE}" srcId="{D2310019-B35B-4F17-93E9-CCC68A9184A1}" destId="{76A4EC7A-9871-44B1-8205-3AC26DD95AF0}" srcOrd="1" destOrd="0" parTransId="{E6DD8CAC-2B50-4567-B695-0720AD7FE332}" sibTransId="{31C2A752-D9C4-4A22-A870-9F31209D2952}"/>
    <dgm:cxn modelId="{A24CE98E-CBF4-4A99-AC20-4499D23E1358}" type="presOf" srcId="{D2310019-B35B-4F17-93E9-CCC68A9184A1}" destId="{CF97DF50-8EB0-4049-A130-D232B8FB335D}" srcOrd="0" destOrd="0" presId="urn:microsoft.com/office/officeart/2005/8/layout/vList2"/>
    <dgm:cxn modelId="{EAC125A0-610C-41FC-B1D7-0AA01A493785}" srcId="{76A4EC7A-9871-44B1-8205-3AC26DD95AF0}" destId="{947DFA77-1A6F-44BC-937F-7FC751E9BC2F}" srcOrd="1" destOrd="0" parTransId="{6EFAB524-A92C-48A6-B520-1EA7951116D2}" sibTransId="{EA75B480-D7A5-48B1-A50B-4A543AF5282D}"/>
    <dgm:cxn modelId="{56A125A6-EEFB-404A-BAFE-0ABBDF4E5BBE}" srcId="{D2310019-B35B-4F17-93E9-CCC68A9184A1}" destId="{ADD9AD7D-C10B-4929-A576-10E4BEB5B1D0}" srcOrd="0" destOrd="0" parTransId="{85F16520-70FF-4B0E-AA1E-2BCE413D9C17}" sibTransId="{080255A4-578E-4056-944B-FD3199E9353E}"/>
    <dgm:cxn modelId="{4E8560A8-694F-42A5-B0F1-973C84BDA6DA}" srcId="{ADD9AD7D-C10B-4929-A576-10E4BEB5B1D0}" destId="{051608AA-FE63-462D-918C-D633AC9BDCAC}" srcOrd="0" destOrd="0" parTransId="{566E0346-73F3-47AC-B0E4-D3D12C70E848}" sibTransId="{E0295608-BCC1-4CAB-BDDB-523C2BD3CA9D}"/>
    <dgm:cxn modelId="{E25DFEB3-5ACF-4835-BAD8-585D7E2760C6}" srcId="{77E43FB8-BE62-41FA-B40A-0036978088A1}" destId="{46FEC566-97B8-4CE0-A5F6-3C69A44B7BE1}" srcOrd="0" destOrd="0" parTransId="{EB12EBD6-B345-49F5-BF3C-382553DA96E9}" sibTransId="{DC6DA75C-A8E6-41DA-A0D8-DB57582E13FF}"/>
    <dgm:cxn modelId="{BB2263FF-07C9-4AC7-8011-4C5904F65BE1}" srcId="{D2310019-B35B-4F17-93E9-CCC68A9184A1}" destId="{77E43FB8-BE62-41FA-B40A-0036978088A1}" srcOrd="2" destOrd="0" parTransId="{7E4C4BD7-59C7-40B2-850C-FB5F3BDF44AE}" sibTransId="{D40232C1-B608-43C9-AB0E-98F9517E912B}"/>
    <dgm:cxn modelId="{3E6AC379-C204-4157-A684-35E693D3E50B}" type="presParOf" srcId="{CF97DF50-8EB0-4049-A130-D232B8FB335D}" destId="{65B7B30D-B29E-4092-82A1-43AFAA3F408C}" srcOrd="0" destOrd="0" presId="urn:microsoft.com/office/officeart/2005/8/layout/vList2"/>
    <dgm:cxn modelId="{C6E9D5F9-2315-4402-B072-C2C7C46ECD9C}" type="presParOf" srcId="{CF97DF50-8EB0-4049-A130-D232B8FB335D}" destId="{552AA724-6297-4EEE-86A9-99964C851773}" srcOrd="1" destOrd="0" presId="urn:microsoft.com/office/officeart/2005/8/layout/vList2"/>
    <dgm:cxn modelId="{F9ED3C62-2391-4674-A8E3-933D956B7E5C}" type="presParOf" srcId="{CF97DF50-8EB0-4049-A130-D232B8FB335D}" destId="{E5164DB2-0241-431B-AD10-E4D45D0DE29E}" srcOrd="2" destOrd="0" presId="urn:microsoft.com/office/officeart/2005/8/layout/vList2"/>
    <dgm:cxn modelId="{A3187AB0-0EFE-40B7-A87E-132D6B76CF1E}" type="presParOf" srcId="{CF97DF50-8EB0-4049-A130-D232B8FB335D}" destId="{8E0B8017-A1B0-4556-8F45-927A86731CA0}" srcOrd="3" destOrd="0" presId="urn:microsoft.com/office/officeart/2005/8/layout/vList2"/>
    <dgm:cxn modelId="{48528AC8-59FE-498A-A1CE-5C4319DAA8BE}" type="presParOf" srcId="{CF97DF50-8EB0-4049-A130-D232B8FB335D}" destId="{7CCF5094-F795-41F0-BCB6-59951BBA4EAD}" srcOrd="4" destOrd="0" presId="urn:microsoft.com/office/officeart/2005/8/layout/vList2"/>
    <dgm:cxn modelId="{AB72A54C-4A75-4AD6-A600-8B7FD361B35D}" type="presParOf" srcId="{CF97DF50-8EB0-4049-A130-D232B8FB335D}" destId="{3A1B1835-6744-4434-8DCA-B05271D6CA4B}"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2310019-B35B-4F17-93E9-CCC68A9184A1}" type="doc">
      <dgm:prSet loTypeId="urn:microsoft.com/office/officeart/2005/8/layout/vList2" loCatId="list" qsTypeId="urn:microsoft.com/office/officeart/2005/8/quickstyle/simple3" qsCatId="simple" csTypeId="urn:microsoft.com/office/officeart/2005/8/colors/accent1_3" csCatId="accent1" phldr="1"/>
      <dgm:spPr/>
      <dgm:t>
        <a:bodyPr/>
        <a:lstStyle/>
        <a:p>
          <a:endParaRPr lang="en-US"/>
        </a:p>
      </dgm:t>
    </dgm:pt>
    <dgm:pt modelId="{ADD9AD7D-C10B-4929-A576-10E4BEB5B1D0}">
      <dgm:prSet/>
      <dgm:spPr/>
      <dgm:t>
        <a:bodyPr/>
        <a:lstStyle/>
        <a:p>
          <a:r>
            <a:rPr lang="en-US" b="0" dirty="0"/>
            <a:t>Variable Lease Payments</a:t>
          </a:r>
          <a:endParaRPr lang="en-US" dirty="0"/>
        </a:p>
      </dgm:t>
    </dgm:pt>
    <dgm:pt modelId="{85F16520-70FF-4B0E-AA1E-2BCE413D9C17}" type="parTrans" cxnId="{56A125A6-EEFB-404A-BAFE-0ABBDF4E5BBE}">
      <dgm:prSet/>
      <dgm:spPr/>
      <dgm:t>
        <a:bodyPr/>
        <a:lstStyle/>
        <a:p>
          <a:endParaRPr lang="en-US"/>
        </a:p>
      </dgm:t>
    </dgm:pt>
    <dgm:pt modelId="{080255A4-578E-4056-944B-FD3199E9353E}" type="sibTrans" cxnId="{56A125A6-EEFB-404A-BAFE-0ABBDF4E5BBE}">
      <dgm:prSet/>
      <dgm:spPr/>
      <dgm:t>
        <a:bodyPr/>
        <a:lstStyle/>
        <a:p>
          <a:endParaRPr lang="en-US"/>
        </a:p>
      </dgm:t>
    </dgm:pt>
    <dgm:pt modelId="{051608AA-FE63-462D-918C-D633AC9BDCAC}">
      <dgm:prSet/>
      <dgm:spPr/>
      <dgm:t>
        <a:bodyPr/>
        <a:lstStyle/>
        <a:p>
          <a:r>
            <a:rPr lang="en-US" baseline="0" dirty="0"/>
            <a:t>Variable lease payments, other than those that depend on an index or rate or those that are fixed in substance, would not be included in the measurement of the lease liability.</a:t>
          </a:r>
          <a:endParaRPr lang="en-US" dirty="0"/>
        </a:p>
      </dgm:t>
    </dgm:pt>
    <dgm:pt modelId="{566E0346-73F3-47AC-B0E4-D3D12C70E848}" type="parTrans" cxnId="{4E8560A8-694F-42A5-B0F1-973C84BDA6DA}">
      <dgm:prSet/>
      <dgm:spPr/>
      <dgm:t>
        <a:bodyPr/>
        <a:lstStyle/>
        <a:p>
          <a:endParaRPr lang="en-US"/>
        </a:p>
      </dgm:t>
    </dgm:pt>
    <dgm:pt modelId="{E0295608-BCC1-4CAB-BDDB-523C2BD3CA9D}" type="sibTrans" cxnId="{4E8560A8-694F-42A5-B0F1-973C84BDA6DA}">
      <dgm:prSet/>
      <dgm:spPr/>
      <dgm:t>
        <a:bodyPr/>
        <a:lstStyle/>
        <a:p>
          <a:endParaRPr lang="en-US"/>
        </a:p>
      </dgm:t>
    </dgm:pt>
    <dgm:pt modelId="{76A4EC7A-9871-44B1-8205-3AC26DD95AF0}">
      <dgm:prSet/>
      <dgm:spPr/>
      <dgm:t>
        <a:bodyPr/>
        <a:lstStyle/>
        <a:p>
          <a:r>
            <a:rPr lang="en-US" b="0" dirty="0"/>
            <a:t>Lease Incentives</a:t>
          </a:r>
          <a:endParaRPr lang="en-US" dirty="0"/>
        </a:p>
      </dgm:t>
    </dgm:pt>
    <dgm:pt modelId="{E6DD8CAC-2B50-4567-B695-0720AD7FE332}" type="parTrans" cxnId="{69AB088C-E576-42AF-ADF8-92C81D0000AE}">
      <dgm:prSet/>
      <dgm:spPr/>
      <dgm:t>
        <a:bodyPr/>
        <a:lstStyle/>
        <a:p>
          <a:endParaRPr lang="en-US"/>
        </a:p>
      </dgm:t>
    </dgm:pt>
    <dgm:pt modelId="{31C2A752-D9C4-4A22-A870-9F31209D2952}" type="sibTrans" cxnId="{69AB088C-E576-42AF-ADF8-92C81D0000AE}">
      <dgm:prSet/>
      <dgm:spPr/>
      <dgm:t>
        <a:bodyPr/>
        <a:lstStyle/>
        <a:p>
          <a:endParaRPr lang="en-US"/>
        </a:p>
      </dgm:t>
    </dgm:pt>
    <dgm:pt modelId="{D070EBA1-C2DD-46DA-B554-52FED656B0B1}">
      <dgm:prSet/>
      <dgm:spPr/>
      <dgm:t>
        <a:bodyPr/>
        <a:lstStyle/>
        <a:p>
          <a:r>
            <a:rPr lang="en-US" dirty="0"/>
            <a:t>Includes the assumption of or </a:t>
          </a:r>
          <a:r>
            <a:rPr lang="en-US" i="1" dirty="0"/>
            <a:t>an agreement to pay </a:t>
          </a:r>
          <a:r>
            <a:rPr lang="en-US" dirty="0"/>
            <a:t>a lessee’s preexisting lease obligation to a third party</a:t>
          </a:r>
        </a:p>
      </dgm:t>
    </dgm:pt>
    <dgm:pt modelId="{F230BD10-0E73-43B8-8862-0988B4FB56B3}" type="parTrans" cxnId="{4736260D-C0DF-4F82-874D-F0280DF0E22F}">
      <dgm:prSet/>
      <dgm:spPr/>
      <dgm:t>
        <a:bodyPr/>
        <a:lstStyle/>
        <a:p>
          <a:endParaRPr lang="en-US"/>
        </a:p>
      </dgm:t>
    </dgm:pt>
    <dgm:pt modelId="{1CA817AD-EA00-41BB-9DE3-22090FE65583}" type="sibTrans" cxnId="{4736260D-C0DF-4F82-874D-F0280DF0E22F}">
      <dgm:prSet/>
      <dgm:spPr/>
      <dgm:t>
        <a:bodyPr/>
        <a:lstStyle/>
        <a:p>
          <a:endParaRPr lang="en-US"/>
        </a:p>
      </dgm:t>
    </dgm:pt>
    <dgm:pt modelId="{46FEC566-97B8-4CE0-A5F6-3C69A44B7BE1}">
      <dgm:prSet/>
      <dgm:spPr/>
      <dgm:t>
        <a:bodyPr/>
        <a:lstStyle/>
        <a:p>
          <a:r>
            <a:rPr lang="en-US" baseline="0" dirty="0"/>
            <a:t>The receivable for the underlying PPP asset would be remeasured if there is a change in the PPP term</a:t>
          </a:r>
          <a:endParaRPr lang="en-US" dirty="0"/>
        </a:p>
      </dgm:t>
    </dgm:pt>
    <dgm:pt modelId="{DC6DA75C-A8E6-41DA-A0D8-DB57582E13FF}" type="sibTrans" cxnId="{E25DFEB3-5ACF-4835-BAD8-585D7E2760C6}">
      <dgm:prSet/>
      <dgm:spPr/>
      <dgm:t>
        <a:bodyPr/>
        <a:lstStyle/>
        <a:p>
          <a:endParaRPr lang="en-US"/>
        </a:p>
      </dgm:t>
    </dgm:pt>
    <dgm:pt modelId="{EB12EBD6-B345-49F5-BF3C-382553DA96E9}" type="parTrans" cxnId="{E25DFEB3-5ACF-4835-BAD8-585D7E2760C6}">
      <dgm:prSet/>
      <dgm:spPr/>
      <dgm:t>
        <a:bodyPr/>
        <a:lstStyle/>
        <a:p>
          <a:endParaRPr lang="en-US"/>
        </a:p>
      </dgm:t>
    </dgm:pt>
    <dgm:pt modelId="{77E43FB8-BE62-41FA-B40A-0036978088A1}">
      <dgm:prSet/>
      <dgm:spPr/>
      <dgm:t>
        <a:bodyPr/>
        <a:lstStyle/>
        <a:p>
          <a:r>
            <a:rPr lang="en-US" b="0" dirty="0"/>
            <a:t>PPP Remeasurement</a:t>
          </a:r>
          <a:endParaRPr lang="en-US" dirty="0"/>
        </a:p>
      </dgm:t>
    </dgm:pt>
    <dgm:pt modelId="{D40232C1-B608-43C9-AB0E-98F9517E912B}" type="sibTrans" cxnId="{BB2263FF-07C9-4AC7-8011-4C5904F65BE1}">
      <dgm:prSet/>
      <dgm:spPr/>
      <dgm:t>
        <a:bodyPr/>
        <a:lstStyle/>
        <a:p>
          <a:endParaRPr lang="en-US"/>
        </a:p>
      </dgm:t>
    </dgm:pt>
    <dgm:pt modelId="{7E4C4BD7-59C7-40B2-850C-FB5F3BDF44AE}" type="parTrans" cxnId="{BB2263FF-07C9-4AC7-8011-4C5904F65BE1}">
      <dgm:prSet/>
      <dgm:spPr/>
      <dgm:t>
        <a:bodyPr/>
        <a:lstStyle/>
        <a:p>
          <a:endParaRPr lang="en-US"/>
        </a:p>
      </dgm:t>
    </dgm:pt>
    <dgm:pt modelId="{1C78E5EA-975F-44F8-8628-CE118B614D2D}">
      <dgm:prSet/>
      <dgm:spPr/>
      <dgm:t>
        <a:bodyPr/>
        <a:lstStyle/>
        <a:p>
          <a:r>
            <a:rPr lang="en-US" dirty="0"/>
            <a:t>Deferred outflow of resources would be adjusted by the same amount as any remeasurement change to the liability for the underlying PPP asset</a:t>
          </a:r>
        </a:p>
      </dgm:t>
    </dgm:pt>
    <dgm:pt modelId="{437E1CBA-F778-4BFE-83FE-48442E5A4B50}" type="parTrans" cxnId="{C8033D0E-CB0A-456D-B506-544B2FD18362}">
      <dgm:prSet/>
      <dgm:spPr/>
      <dgm:t>
        <a:bodyPr/>
        <a:lstStyle/>
        <a:p>
          <a:endParaRPr lang="en-US"/>
        </a:p>
      </dgm:t>
    </dgm:pt>
    <dgm:pt modelId="{2489AB73-8B33-4A98-A1DF-2731C22EE324}" type="sibTrans" cxnId="{C8033D0E-CB0A-456D-B506-544B2FD18362}">
      <dgm:prSet/>
      <dgm:spPr/>
      <dgm:t>
        <a:bodyPr/>
        <a:lstStyle/>
        <a:p>
          <a:endParaRPr lang="en-US"/>
        </a:p>
      </dgm:t>
    </dgm:pt>
    <dgm:pt modelId="{CF97DF50-8EB0-4049-A130-D232B8FB335D}" type="pres">
      <dgm:prSet presAssocID="{D2310019-B35B-4F17-93E9-CCC68A9184A1}" presName="linear" presStyleCnt="0">
        <dgm:presLayoutVars>
          <dgm:animLvl val="lvl"/>
          <dgm:resizeHandles val="exact"/>
        </dgm:presLayoutVars>
      </dgm:prSet>
      <dgm:spPr/>
    </dgm:pt>
    <dgm:pt modelId="{65B7B30D-B29E-4092-82A1-43AFAA3F408C}" type="pres">
      <dgm:prSet presAssocID="{ADD9AD7D-C10B-4929-A576-10E4BEB5B1D0}" presName="parentText" presStyleLbl="node1" presStyleIdx="0" presStyleCnt="3">
        <dgm:presLayoutVars>
          <dgm:chMax val="0"/>
          <dgm:bulletEnabled val="1"/>
        </dgm:presLayoutVars>
      </dgm:prSet>
      <dgm:spPr/>
    </dgm:pt>
    <dgm:pt modelId="{552AA724-6297-4EEE-86A9-99964C851773}" type="pres">
      <dgm:prSet presAssocID="{ADD9AD7D-C10B-4929-A576-10E4BEB5B1D0}" presName="childText" presStyleLbl="revTx" presStyleIdx="0" presStyleCnt="3">
        <dgm:presLayoutVars>
          <dgm:bulletEnabled val="1"/>
        </dgm:presLayoutVars>
      </dgm:prSet>
      <dgm:spPr/>
    </dgm:pt>
    <dgm:pt modelId="{E5164DB2-0241-431B-AD10-E4D45D0DE29E}" type="pres">
      <dgm:prSet presAssocID="{76A4EC7A-9871-44B1-8205-3AC26DD95AF0}" presName="parentText" presStyleLbl="node1" presStyleIdx="1" presStyleCnt="3">
        <dgm:presLayoutVars>
          <dgm:chMax val="0"/>
          <dgm:bulletEnabled val="1"/>
        </dgm:presLayoutVars>
      </dgm:prSet>
      <dgm:spPr/>
    </dgm:pt>
    <dgm:pt modelId="{8E0B8017-A1B0-4556-8F45-927A86731CA0}" type="pres">
      <dgm:prSet presAssocID="{76A4EC7A-9871-44B1-8205-3AC26DD95AF0}" presName="childText" presStyleLbl="revTx" presStyleIdx="1" presStyleCnt="3">
        <dgm:presLayoutVars>
          <dgm:bulletEnabled val="1"/>
        </dgm:presLayoutVars>
      </dgm:prSet>
      <dgm:spPr/>
    </dgm:pt>
    <dgm:pt modelId="{7CCF5094-F795-41F0-BCB6-59951BBA4EAD}" type="pres">
      <dgm:prSet presAssocID="{77E43FB8-BE62-41FA-B40A-0036978088A1}" presName="parentText" presStyleLbl="node1" presStyleIdx="2" presStyleCnt="3">
        <dgm:presLayoutVars>
          <dgm:chMax val="0"/>
          <dgm:bulletEnabled val="1"/>
        </dgm:presLayoutVars>
      </dgm:prSet>
      <dgm:spPr/>
    </dgm:pt>
    <dgm:pt modelId="{3A1B1835-6744-4434-8DCA-B05271D6CA4B}" type="pres">
      <dgm:prSet presAssocID="{77E43FB8-BE62-41FA-B40A-0036978088A1}" presName="childText" presStyleLbl="revTx" presStyleIdx="2" presStyleCnt="3">
        <dgm:presLayoutVars>
          <dgm:bulletEnabled val="1"/>
        </dgm:presLayoutVars>
      </dgm:prSet>
      <dgm:spPr/>
    </dgm:pt>
  </dgm:ptLst>
  <dgm:cxnLst>
    <dgm:cxn modelId="{4736260D-C0DF-4F82-874D-F0280DF0E22F}" srcId="{76A4EC7A-9871-44B1-8205-3AC26DD95AF0}" destId="{D070EBA1-C2DD-46DA-B554-52FED656B0B1}" srcOrd="0" destOrd="0" parTransId="{F230BD10-0E73-43B8-8862-0988B4FB56B3}" sibTransId="{1CA817AD-EA00-41BB-9DE3-22090FE65583}"/>
    <dgm:cxn modelId="{C8033D0E-CB0A-456D-B506-544B2FD18362}" srcId="{77E43FB8-BE62-41FA-B40A-0036978088A1}" destId="{1C78E5EA-975F-44F8-8628-CE118B614D2D}" srcOrd="1" destOrd="0" parTransId="{437E1CBA-F778-4BFE-83FE-48442E5A4B50}" sibTransId="{2489AB73-8B33-4A98-A1DF-2731C22EE324}"/>
    <dgm:cxn modelId="{30DBF211-4AC3-4ED6-B30C-E1F11251E6E6}" type="presOf" srcId="{77E43FB8-BE62-41FA-B40A-0036978088A1}" destId="{7CCF5094-F795-41F0-BCB6-59951BBA4EAD}" srcOrd="0" destOrd="0" presId="urn:microsoft.com/office/officeart/2005/8/layout/vList2"/>
    <dgm:cxn modelId="{A5CA6732-E2D2-4616-BAA4-9AD0200F224B}" type="presOf" srcId="{D070EBA1-C2DD-46DA-B554-52FED656B0B1}" destId="{8E0B8017-A1B0-4556-8F45-927A86731CA0}" srcOrd="0" destOrd="0" presId="urn:microsoft.com/office/officeart/2005/8/layout/vList2"/>
    <dgm:cxn modelId="{0B06605C-B8E8-45F6-9208-E9D48DEF09AF}" type="presOf" srcId="{ADD9AD7D-C10B-4929-A576-10E4BEB5B1D0}" destId="{65B7B30D-B29E-4092-82A1-43AFAA3F408C}" srcOrd="0" destOrd="0" presId="urn:microsoft.com/office/officeart/2005/8/layout/vList2"/>
    <dgm:cxn modelId="{8DABD848-BBA9-4E35-BA2E-64C4EF257DE1}" type="presOf" srcId="{051608AA-FE63-462D-918C-D633AC9BDCAC}" destId="{552AA724-6297-4EEE-86A9-99964C851773}" srcOrd="0" destOrd="0" presId="urn:microsoft.com/office/officeart/2005/8/layout/vList2"/>
    <dgm:cxn modelId="{E642F268-F291-4008-83D0-8D0DAEC7F665}" type="presOf" srcId="{46FEC566-97B8-4CE0-A5F6-3C69A44B7BE1}" destId="{3A1B1835-6744-4434-8DCA-B05271D6CA4B}" srcOrd="0" destOrd="0" presId="urn:microsoft.com/office/officeart/2005/8/layout/vList2"/>
    <dgm:cxn modelId="{0CA21777-B221-4E44-99E2-39AE5F42D975}" type="presOf" srcId="{76A4EC7A-9871-44B1-8205-3AC26DD95AF0}" destId="{E5164DB2-0241-431B-AD10-E4D45D0DE29E}" srcOrd="0" destOrd="0" presId="urn:microsoft.com/office/officeart/2005/8/layout/vList2"/>
    <dgm:cxn modelId="{47205559-C6DA-465E-B597-9AB44CB860A2}" type="presOf" srcId="{1C78E5EA-975F-44F8-8628-CE118B614D2D}" destId="{3A1B1835-6744-4434-8DCA-B05271D6CA4B}" srcOrd="0" destOrd="1" presId="urn:microsoft.com/office/officeart/2005/8/layout/vList2"/>
    <dgm:cxn modelId="{69AB088C-E576-42AF-ADF8-92C81D0000AE}" srcId="{D2310019-B35B-4F17-93E9-CCC68A9184A1}" destId="{76A4EC7A-9871-44B1-8205-3AC26DD95AF0}" srcOrd="1" destOrd="0" parTransId="{E6DD8CAC-2B50-4567-B695-0720AD7FE332}" sibTransId="{31C2A752-D9C4-4A22-A870-9F31209D2952}"/>
    <dgm:cxn modelId="{A24CE98E-CBF4-4A99-AC20-4499D23E1358}" type="presOf" srcId="{D2310019-B35B-4F17-93E9-CCC68A9184A1}" destId="{CF97DF50-8EB0-4049-A130-D232B8FB335D}" srcOrd="0" destOrd="0" presId="urn:microsoft.com/office/officeart/2005/8/layout/vList2"/>
    <dgm:cxn modelId="{56A125A6-EEFB-404A-BAFE-0ABBDF4E5BBE}" srcId="{D2310019-B35B-4F17-93E9-CCC68A9184A1}" destId="{ADD9AD7D-C10B-4929-A576-10E4BEB5B1D0}" srcOrd="0" destOrd="0" parTransId="{85F16520-70FF-4B0E-AA1E-2BCE413D9C17}" sibTransId="{080255A4-578E-4056-944B-FD3199E9353E}"/>
    <dgm:cxn modelId="{4E8560A8-694F-42A5-B0F1-973C84BDA6DA}" srcId="{ADD9AD7D-C10B-4929-A576-10E4BEB5B1D0}" destId="{051608AA-FE63-462D-918C-D633AC9BDCAC}" srcOrd="0" destOrd="0" parTransId="{566E0346-73F3-47AC-B0E4-D3D12C70E848}" sibTransId="{E0295608-BCC1-4CAB-BDDB-523C2BD3CA9D}"/>
    <dgm:cxn modelId="{E25DFEB3-5ACF-4835-BAD8-585D7E2760C6}" srcId="{77E43FB8-BE62-41FA-B40A-0036978088A1}" destId="{46FEC566-97B8-4CE0-A5F6-3C69A44B7BE1}" srcOrd="0" destOrd="0" parTransId="{EB12EBD6-B345-49F5-BF3C-382553DA96E9}" sibTransId="{DC6DA75C-A8E6-41DA-A0D8-DB57582E13FF}"/>
    <dgm:cxn modelId="{BB2263FF-07C9-4AC7-8011-4C5904F65BE1}" srcId="{D2310019-B35B-4F17-93E9-CCC68A9184A1}" destId="{77E43FB8-BE62-41FA-B40A-0036978088A1}" srcOrd="2" destOrd="0" parTransId="{7E4C4BD7-59C7-40B2-850C-FB5F3BDF44AE}" sibTransId="{D40232C1-B608-43C9-AB0E-98F9517E912B}"/>
    <dgm:cxn modelId="{3E6AC379-C204-4157-A684-35E693D3E50B}" type="presParOf" srcId="{CF97DF50-8EB0-4049-A130-D232B8FB335D}" destId="{65B7B30D-B29E-4092-82A1-43AFAA3F408C}" srcOrd="0" destOrd="0" presId="urn:microsoft.com/office/officeart/2005/8/layout/vList2"/>
    <dgm:cxn modelId="{C6E9D5F9-2315-4402-B072-C2C7C46ECD9C}" type="presParOf" srcId="{CF97DF50-8EB0-4049-A130-D232B8FB335D}" destId="{552AA724-6297-4EEE-86A9-99964C851773}" srcOrd="1" destOrd="0" presId="urn:microsoft.com/office/officeart/2005/8/layout/vList2"/>
    <dgm:cxn modelId="{F9ED3C62-2391-4674-A8E3-933D956B7E5C}" type="presParOf" srcId="{CF97DF50-8EB0-4049-A130-D232B8FB335D}" destId="{E5164DB2-0241-431B-AD10-E4D45D0DE29E}" srcOrd="2" destOrd="0" presId="urn:microsoft.com/office/officeart/2005/8/layout/vList2"/>
    <dgm:cxn modelId="{A3187AB0-0EFE-40B7-A87E-132D6B76CF1E}" type="presParOf" srcId="{CF97DF50-8EB0-4049-A130-D232B8FB335D}" destId="{8E0B8017-A1B0-4556-8F45-927A86731CA0}" srcOrd="3" destOrd="0" presId="urn:microsoft.com/office/officeart/2005/8/layout/vList2"/>
    <dgm:cxn modelId="{48528AC8-59FE-498A-A1CE-5C4319DAA8BE}" type="presParOf" srcId="{CF97DF50-8EB0-4049-A130-D232B8FB335D}" destId="{7CCF5094-F795-41F0-BCB6-59951BBA4EAD}" srcOrd="4" destOrd="0" presId="urn:microsoft.com/office/officeart/2005/8/layout/vList2"/>
    <dgm:cxn modelId="{AB72A54C-4A75-4AD6-A600-8B7FD361B35D}" type="presParOf" srcId="{CF97DF50-8EB0-4049-A130-D232B8FB335D}" destId="{3A1B1835-6744-4434-8DCA-B05271D6CA4B}"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2310019-B35B-4F17-93E9-CCC68A9184A1}" type="doc">
      <dgm:prSet loTypeId="urn:microsoft.com/office/officeart/2005/8/layout/vList2" loCatId="list" qsTypeId="urn:microsoft.com/office/officeart/2005/8/quickstyle/simple3" qsCatId="simple" csTypeId="urn:microsoft.com/office/officeart/2005/8/colors/accent1_3" csCatId="accent1" phldr="1"/>
      <dgm:spPr/>
      <dgm:t>
        <a:bodyPr/>
        <a:lstStyle/>
        <a:p>
          <a:endParaRPr lang="en-US"/>
        </a:p>
      </dgm:t>
    </dgm:pt>
    <dgm:pt modelId="{ADD9AD7D-C10B-4929-A576-10E4BEB5B1D0}">
      <dgm:prSet/>
      <dgm:spPr/>
      <dgm:t>
        <a:bodyPr/>
        <a:lstStyle/>
        <a:p>
          <a:r>
            <a:rPr lang="en-US" b="0" dirty="0"/>
            <a:t>London Interbank Offered Rate (LIBOR)</a:t>
          </a:r>
          <a:endParaRPr lang="en-US" dirty="0"/>
        </a:p>
      </dgm:t>
    </dgm:pt>
    <dgm:pt modelId="{85F16520-70FF-4B0E-AA1E-2BCE413D9C17}" type="parTrans" cxnId="{56A125A6-EEFB-404A-BAFE-0ABBDF4E5BBE}">
      <dgm:prSet/>
      <dgm:spPr/>
      <dgm:t>
        <a:bodyPr/>
        <a:lstStyle/>
        <a:p>
          <a:endParaRPr lang="en-US"/>
        </a:p>
      </dgm:t>
    </dgm:pt>
    <dgm:pt modelId="{080255A4-578E-4056-944B-FD3199E9353E}" type="sibTrans" cxnId="{56A125A6-EEFB-404A-BAFE-0ABBDF4E5BBE}">
      <dgm:prSet/>
      <dgm:spPr/>
      <dgm:t>
        <a:bodyPr/>
        <a:lstStyle/>
        <a:p>
          <a:endParaRPr lang="en-US"/>
        </a:p>
      </dgm:t>
    </dgm:pt>
    <dgm:pt modelId="{051608AA-FE63-462D-918C-D633AC9BDCAC}">
      <dgm:prSet/>
      <dgm:spPr/>
      <dgm:t>
        <a:bodyPr/>
        <a:lstStyle/>
        <a:p>
          <a:r>
            <a:rPr lang="en-US" baseline="0" dirty="0"/>
            <a:t>Date at which it is not an appropriate benchmark interest rate would change to when it is no longer determined by the ICE Benchmark Administration using the methodology in place as of December 31, 2021.</a:t>
          </a:r>
          <a:endParaRPr lang="en-US" dirty="0"/>
        </a:p>
      </dgm:t>
    </dgm:pt>
    <dgm:pt modelId="{E0295608-BCC1-4CAB-BDDB-523C2BD3CA9D}" type="sibTrans" cxnId="{4E8560A8-694F-42A5-B0F1-973C84BDA6DA}">
      <dgm:prSet/>
      <dgm:spPr/>
      <dgm:t>
        <a:bodyPr/>
        <a:lstStyle/>
        <a:p>
          <a:endParaRPr lang="en-US"/>
        </a:p>
      </dgm:t>
    </dgm:pt>
    <dgm:pt modelId="{566E0346-73F3-47AC-B0E4-D3D12C70E848}" type="parTrans" cxnId="{4E8560A8-694F-42A5-B0F1-973C84BDA6DA}">
      <dgm:prSet/>
      <dgm:spPr/>
      <dgm:t>
        <a:bodyPr/>
        <a:lstStyle/>
        <a:p>
          <a:endParaRPr lang="en-US"/>
        </a:p>
      </dgm:t>
    </dgm:pt>
    <dgm:pt modelId="{CF97DF50-8EB0-4049-A130-D232B8FB335D}" type="pres">
      <dgm:prSet presAssocID="{D2310019-B35B-4F17-93E9-CCC68A9184A1}" presName="linear" presStyleCnt="0">
        <dgm:presLayoutVars>
          <dgm:animLvl val="lvl"/>
          <dgm:resizeHandles val="exact"/>
        </dgm:presLayoutVars>
      </dgm:prSet>
      <dgm:spPr/>
    </dgm:pt>
    <dgm:pt modelId="{65B7B30D-B29E-4092-82A1-43AFAA3F408C}" type="pres">
      <dgm:prSet presAssocID="{ADD9AD7D-C10B-4929-A576-10E4BEB5B1D0}" presName="parentText" presStyleLbl="node1" presStyleIdx="0" presStyleCnt="1" custScaleY="99372">
        <dgm:presLayoutVars>
          <dgm:chMax val="0"/>
          <dgm:bulletEnabled val="1"/>
        </dgm:presLayoutVars>
      </dgm:prSet>
      <dgm:spPr/>
    </dgm:pt>
    <dgm:pt modelId="{552AA724-6297-4EEE-86A9-99964C851773}" type="pres">
      <dgm:prSet presAssocID="{ADD9AD7D-C10B-4929-A576-10E4BEB5B1D0}" presName="childText" presStyleLbl="revTx" presStyleIdx="0" presStyleCnt="1">
        <dgm:presLayoutVars>
          <dgm:bulletEnabled val="1"/>
        </dgm:presLayoutVars>
      </dgm:prSet>
      <dgm:spPr/>
    </dgm:pt>
  </dgm:ptLst>
  <dgm:cxnLst>
    <dgm:cxn modelId="{0B06605C-B8E8-45F6-9208-E9D48DEF09AF}" type="presOf" srcId="{ADD9AD7D-C10B-4929-A576-10E4BEB5B1D0}" destId="{65B7B30D-B29E-4092-82A1-43AFAA3F408C}" srcOrd="0" destOrd="0" presId="urn:microsoft.com/office/officeart/2005/8/layout/vList2"/>
    <dgm:cxn modelId="{8DABD848-BBA9-4E35-BA2E-64C4EF257DE1}" type="presOf" srcId="{051608AA-FE63-462D-918C-D633AC9BDCAC}" destId="{552AA724-6297-4EEE-86A9-99964C851773}" srcOrd="0" destOrd="0" presId="urn:microsoft.com/office/officeart/2005/8/layout/vList2"/>
    <dgm:cxn modelId="{A24CE98E-CBF4-4A99-AC20-4499D23E1358}" type="presOf" srcId="{D2310019-B35B-4F17-93E9-CCC68A9184A1}" destId="{CF97DF50-8EB0-4049-A130-D232B8FB335D}" srcOrd="0" destOrd="0" presId="urn:microsoft.com/office/officeart/2005/8/layout/vList2"/>
    <dgm:cxn modelId="{56A125A6-EEFB-404A-BAFE-0ABBDF4E5BBE}" srcId="{D2310019-B35B-4F17-93E9-CCC68A9184A1}" destId="{ADD9AD7D-C10B-4929-A576-10E4BEB5B1D0}" srcOrd="0" destOrd="0" parTransId="{85F16520-70FF-4B0E-AA1E-2BCE413D9C17}" sibTransId="{080255A4-578E-4056-944B-FD3199E9353E}"/>
    <dgm:cxn modelId="{4E8560A8-694F-42A5-B0F1-973C84BDA6DA}" srcId="{ADD9AD7D-C10B-4929-A576-10E4BEB5B1D0}" destId="{051608AA-FE63-462D-918C-D633AC9BDCAC}" srcOrd="0" destOrd="0" parTransId="{566E0346-73F3-47AC-B0E4-D3D12C70E848}" sibTransId="{E0295608-BCC1-4CAB-BDDB-523C2BD3CA9D}"/>
    <dgm:cxn modelId="{3E6AC379-C204-4157-A684-35E693D3E50B}" type="presParOf" srcId="{CF97DF50-8EB0-4049-A130-D232B8FB335D}" destId="{65B7B30D-B29E-4092-82A1-43AFAA3F408C}" srcOrd="0" destOrd="0" presId="urn:microsoft.com/office/officeart/2005/8/layout/vList2"/>
    <dgm:cxn modelId="{C6E9D5F9-2315-4402-B072-C2C7C46ECD9C}" type="presParOf" srcId="{CF97DF50-8EB0-4049-A130-D232B8FB335D}" destId="{552AA724-6297-4EEE-86A9-99964C851773}"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2D5AB12-4293-47B6-A9BD-7CBEC6463177}" type="doc">
      <dgm:prSet loTypeId="urn:microsoft.com/office/officeart/2005/8/layout/vList2" loCatId="list" qsTypeId="urn:microsoft.com/office/officeart/2005/8/quickstyle/simple3" qsCatId="simple" csTypeId="urn:microsoft.com/office/officeart/2005/8/colors/accent1_3" csCatId="accent1" phldr="1"/>
      <dgm:spPr/>
      <dgm:t>
        <a:bodyPr/>
        <a:lstStyle/>
        <a:p>
          <a:endParaRPr lang="en-US"/>
        </a:p>
      </dgm:t>
    </dgm:pt>
    <dgm:pt modelId="{B05F23C1-1980-4C1A-AE2F-C2D5D658934F}">
      <dgm:prSet phldrT="[Text]"/>
      <dgm:spPr/>
      <dgm:t>
        <a:bodyPr/>
        <a:lstStyle/>
        <a:p>
          <a:r>
            <a:rPr lang="en-US" dirty="0"/>
            <a:t>SNAP/ Food Stamps</a:t>
          </a:r>
        </a:p>
      </dgm:t>
    </dgm:pt>
    <dgm:pt modelId="{3EAB68CD-8610-42D7-BF86-2A646A10715C}" type="parTrans" cxnId="{3677FF47-4801-43F9-90E3-6BA8D35B8DF8}">
      <dgm:prSet/>
      <dgm:spPr/>
      <dgm:t>
        <a:bodyPr/>
        <a:lstStyle/>
        <a:p>
          <a:endParaRPr lang="en-US"/>
        </a:p>
      </dgm:t>
    </dgm:pt>
    <dgm:pt modelId="{284A38A6-72C2-4E31-8E41-E08306375F05}" type="sibTrans" cxnId="{3677FF47-4801-43F9-90E3-6BA8D35B8DF8}">
      <dgm:prSet/>
      <dgm:spPr/>
      <dgm:t>
        <a:bodyPr/>
        <a:lstStyle/>
        <a:p>
          <a:endParaRPr lang="en-US"/>
        </a:p>
      </dgm:t>
    </dgm:pt>
    <dgm:pt modelId="{320865FA-73AA-40A6-9120-A59729D584F4}">
      <dgm:prSet phldrT="[Text]"/>
      <dgm:spPr/>
      <dgm:t>
        <a:bodyPr/>
        <a:lstStyle/>
        <a:p>
          <a:r>
            <a:rPr lang="en-US" dirty="0"/>
            <a:t>States no longer use paper food stamp coupons. Specialized guidance in Statement 24 is no longer relevant. Should apply Statement 33 instead.</a:t>
          </a:r>
        </a:p>
      </dgm:t>
    </dgm:pt>
    <dgm:pt modelId="{A94DAEEC-B0B7-4B0D-9113-EA7EC25951EB}" type="parTrans" cxnId="{D4AFD2C9-39BE-4DB9-A076-9C9696F8575C}">
      <dgm:prSet/>
      <dgm:spPr/>
      <dgm:t>
        <a:bodyPr/>
        <a:lstStyle/>
        <a:p>
          <a:endParaRPr lang="en-US"/>
        </a:p>
      </dgm:t>
    </dgm:pt>
    <dgm:pt modelId="{2B6F7543-D9B9-4898-ACEF-BCEC21A1FACA}" type="sibTrans" cxnId="{D4AFD2C9-39BE-4DB9-A076-9C9696F8575C}">
      <dgm:prSet/>
      <dgm:spPr/>
      <dgm:t>
        <a:bodyPr/>
        <a:lstStyle/>
        <a:p>
          <a:endParaRPr lang="en-US"/>
        </a:p>
      </dgm:t>
    </dgm:pt>
    <dgm:pt modelId="{FF62F253-13C9-4162-A896-F64AB43D64C1}">
      <dgm:prSet phldrT="[Text]"/>
      <dgm:spPr/>
      <dgm:t>
        <a:bodyPr/>
        <a:lstStyle/>
        <a:p>
          <a:r>
            <a:rPr lang="en-US" dirty="0"/>
            <a:t>Nonmonetary Transactions</a:t>
          </a:r>
        </a:p>
      </dgm:t>
    </dgm:pt>
    <dgm:pt modelId="{0C41F104-EA6C-409F-9177-7DDA780659A5}" type="parTrans" cxnId="{A82C0C84-D7F5-42AD-A457-8065BA22B4D8}">
      <dgm:prSet/>
      <dgm:spPr/>
      <dgm:t>
        <a:bodyPr/>
        <a:lstStyle/>
        <a:p>
          <a:endParaRPr lang="en-US"/>
        </a:p>
      </dgm:t>
    </dgm:pt>
    <dgm:pt modelId="{5FB30084-0364-442A-8C35-1A7DC7B09610}" type="sibTrans" cxnId="{A82C0C84-D7F5-42AD-A457-8065BA22B4D8}">
      <dgm:prSet/>
      <dgm:spPr/>
      <dgm:t>
        <a:bodyPr/>
        <a:lstStyle/>
        <a:p>
          <a:endParaRPr lang="en-US"/>
        </a:p>
      </dgm:t>
    </dgm:pt>
    <dgm:pt modelId="{339713C1-2A44-45A1-8DA5-A982895D3A5B}">
      <dgm:prSet phldrT="[Text]"/>
      <dgm:spPr/>
      <dgm:t>
        <a:bodyPr/>
        <a:lstStyle/>
        <a:p>
          <a:r>
            <a:rPr lang="en-US" dirty="0"/>
            <a:t>Should disclose measurement attribute(s), rather than basis of accounting for assets transferred.</a:t>
          </a:r>
        </a:p>
      </dgm:t>
    </dgm:pt>
    <dgm:pt modelId="{69EA2F6A-0D62-4583-AF07-357ED3859876}" type="parTrans" cxnId="{DDF4D691-681C-44EC-849B-B424FC095E76}">
      <dgm:prSet/>
      <dgm:spPr/>
      <dgm:t>
        <a:bodyPr/>
        <a:lstStyle/>
        <a:p>
          <a:endParaRPr lang="en-US"/>
        </a:p>
      </dgm:t>
    </dgm:pt>
    <dgm:pt modelId="{5DD4D581-DA89-44F0-963B-91954B09E982}" type="sibTrans" cxnId="{DDF4D691-681C-44EC-849B-B424FC095E76}">
      <dgm:prSet/>
      <dgm:spPr/>
      <dgm:t>
        <a:bodyPr/>
        <a:lstStyle/>
        <a:p>
          <a:endParaRPr lang="en-US"/>
        </a:p>
      </dgm:t>
    </dgm:pt>
    <dgm:pt modelId="{4F162F82-3AB9-4D94-8746-6F95A58BD620}">
      <dgm:prSet phldrT="[Text]"/>
      <dgm:spPr/>
      <dgm:t>
        <a:bodyPr/>
        <a:lstStyle/>
        <a:p>
          <a:r>
            <a:rPr lang="en-US" dirty="0"/>
            <a:t>Pledges of Future Revenue</a:t>
          </a:r>
        </a:p>
      </dgm:t>
    </dgm:pt>
    <dgm:pt modelId="{B2B21E3C-DA96-4CD0-9CFD-0F7254168FD3}" type="parTrans" cxnId="{D11A6D94-EFFA-4925-A66C-36B3C5FE4339}">
      <dgm:prSet/>
      <dgm:spPr/>
      <dgm:t>
        <a:bodyPr/>
        <a:lstStyle/>
        <a:p>
          <a:endParaRPr lang="en-US"/>
        </a:p>
      </dgm:t>
    </dgm:pt>
    <dgm:pt modelId="{9491C9BC-3E35-4C0E-A05B-ABDB556F71DF}" type="sibTrans" cxnId="{D11A6D94-EFFA-4925-A66C-36B3C5FE4339}">
      <dgm:prSet/>
      <dgm:spPr/>
      <dgm:t>
        <a:bodyPr/>
        <a:lstStyle/>
        <a:p>
          <a:endParaRPr lang="en-US"/>
        </a:p>
      </dgm:t>
    </dgm:pt>
    <dgm:pt modelId="{18C7C10C-1082-4DE4-92FB-5BFC15FF71D1}">
      <dgm:prSet phldrT="[Text]"/>
      <dgm:spPr/>
      <dgm:t>
        <a:bodyPr/>
        <a:lstStyle/>
        <a:p>
          <a:r>
            <a:rPr lang="en-US" dirty="0"/>
            <a:t>Blending guidance provided</a:t>
          </a:r>
        </a:p>
      </dgm:t>
    </dgm:pt>
    <dgm:pt modelId="{5D553399-2C30-4D95-913F-742C3565D8EE}" type="parTrans" cxnId="{B3F8D43D-8AA4-476B-B608-D417B46FAB31}">
      <dgm:prSet/>
      <dgm:spPr/>
      <dgm:t>
        <a:bodyPr/>
        <a:lstStyle/>
        <a:p>
          <a:endParaRPr lang="en-US"/>
        </a:p>
      </dgm:t>
    </dgm:pt>
    <dgm:pt modelId="{2EC140FA-5515-48E0-8DC6-478714C71271}" type="sibTrans" cxnId="{B3F8D43D-8AA4-476B-B608-D417B46FAB31}">
      <dgm:prSet/>
      <dgm:spPr/>
      <dgm:t>
        <a:bodyPr/>
        <a:lstStyle/>
        <a:p>
          <a:endParaRPr lang="en-US"/>
        </a:p>
      </dgm:t>
    </dgm:pt>
    <dgm:pt modelId="{08239BC6-0DAC-4DBF-8DC5-9ADEF1065700}" type="pres">
      <dgm:prSet presAssocID="{32D5AB12-4293-47B6-A9BD-7CBEC6463177}" presName="linear" presStyleCnt="0">
        <dgm:presLayoutVars>
          <dgm:animLvl val="lvl"/>
          <dgm:resizeHandles val="exact"/>
        </dgm:presLayoutVars>
      </dgm:prSet>
      <dgm:spPr/>
    </dgm:pt>
    <dgm:pt modelId="{FDFA7123-53E4-4C05-88AC-F3B1A2504DD6}" type="pres">
      <dgm:prSet presAssocID="{B05F23C1-1980-4C1A-AE2F-C2D5D658934F}" presName="parentText" presStyleLbl="node1" presStyleIdx="0" presStyleCnt="3">
        <dgm:presLayoutVars>
          <dgm:chMax val="0"/>
          <dgm:bulletEnabled val="1"/>
        </dgm:presLayoutVars>
      </dgm:prSet>
      <dgm:spPr/>
    </dgm:pt>
    <dgm:pt modelId="{41DF18DC-CF08-4066-9118-99F8AE57EBB0}" type="pres">
      <dgm:prSet presAssocID="{B05F23C1-1980-4C1A-AE2F-C2D5D658934F}" presName="childText" presStyleLbl="revTx" presStyleIdx="0" presStyleCnt="3">
        <dgm:presLayoutVars>
          <dgm:bulletEnabled val="1"/>
        </dgm:presLayoutVars>
      </dgm:prSet>
      <dgm:spPr/>
    </dgm:pt>
    <dgm:pt modelId="{F28C668E-A8A0-46CE-B419-85AFBC6CE5E0}" type="pres">
      <dgm:prSet presAssocID="{FF62F253-13C9-4162-A896-F64AB43D64C1}" presName="parentText" presStyleLbl="node1" presStyleIdx="1" presStyleCnt="3">
        <dgm:presLayoutVars>
          <dgm:chMax val="0"/>
          <dgm:bulletEnabled val="1"/>
        </dgm:presLayoutVars>
      </dgm:prSet>
      <dgm:spPr/>
    </dgm:pt>
    <dgm:pt modelId="{C93931FD-00A1-486A-AD0E-7E62AAAE9E19}" type="pres">
      <dgm:prSet presAssocID="{FF62F253-13C9-4162-A896-F64AB43D64C1}" presName="childText" presStyleLbl="revTx" presStyleIdx="1" presStyleCnt="3">
        <dgm:presLayoutVars>
          <dgm:bulletEnabled val="1"/>
        </dgm:presLayoutVars>
      </dgm:prSet>
      <dgm:spPr/>
    </dgm:pt>
    <dgm:pt modelId="{81EE7B99-7892-4A0D-A71D-563F25DA8B74}" type="pres">
      <dgm:prSet presAssocID="{4F162F82-3AB9-4D94-8746-6F95A58BD620}" presName="parentText" presStyleLbl="node1" presStyleIdx="2" presStyleCnt="3">
        <dgm:presLayoutVars>
          <dgm:chMax val="0"/>
          <dgm:bulletEnabled val="1"/>
        </dgm:presLayoutVars>
      </dgm:prSet>
      <dgm:spPr/>
    </dgm:pt>
    <dgm:pt modelId="{98214E4A-30D1-486D-8CDB-BC0D91F62E73}" type="pres">
      <dgm:prSet presAssocID="{4F162F82-3AB9-4D94-8746-6F95A58BD620}" presName="childText" presStyleLbl="revTx" presStyleIdx="2" presStyleCnt="3">
        <dgm:presLayoutVars>
          <dgm:bulletEnabled val="1"/>
        </dgm:presLayoutVars>
      </dgm:prSet>
      <dgm:spPr/>
    </dgm:pt>
  </dgm:ptLst>
  <dgm:cxnLst>
    <dgm:cxn modelId="{A843A002-C42D-4299-9EE6-DD30A1549873}" type="presOf" srcId="{32D5AB12-4293-47B6-A9BD-7CBEC6463177}" destId="{08239BC6-0DAC-4DBF-8DC5-9ADEF1065700}" srcOrd="0" destOrd="0" presId="urn:microsoft.com/office/officeart/2005/8/layout/vList2"/>
    <dgm:cxn modelId="{B3F8D43D-8AA4-476B-B608-D417B46FAB31}" srcId="{4F162F82-3AB9-4D94-8746-6F95A58BD620}" destId="{18C7C10C-1082-4DE4-92FB-5BFC15FF71D1}" srcOrd="0" destOrd="0" parTransId="{5D553399-2C30-4D95-913F-742C3565D8EE}" sibTransId="{2EC140FA-5515-48E0-8DC6-478714C71271}"/>
    <dgm:cxn modelId="{3677FF47-4801-43F9-90E3-6BA8D35B8DF8}" srcId="{32D5AB12-4293-47B6-A9BD-7CBEC6463177}" destId="{B05F23C1-1980-4C1A-AE2F-C2D5D658934F}" srcOrd="0" destOrd="0" parTransId="{3EAB68CD-8610-42D7-BF86-2A646A10715C}" sibTransId="{284A38A6-72C2-4E31-8E41-E08306375F05}"/>
    <dgm:cxn modelId="{A82C0C84-D7F5-42AD-A457-8065BA22B4D8}" srcId="{32D5AB12-4293-47B6-A9BD-7CBEC6463177}" destId="{FF62F253-13C9-4162-A896-F64AB43D64C1}" srcOrd="1" destOrd="0" parTransId="{0C41F104-EA6C-409F-9177-7DDA780659A5}" sibTransId="{5FB30084-0364-442A-8C35-1A7DC7B09610}"/>
    <dgm:cxn modelId="{DDF4D691-681C-44EC-849B-B424FC095E76}" srcId="{FF62F253-13C9-4162-A896-F64AB43D64C1}" destId="{339713C1-2A44-45A1-8DA5-A982895D3A5B}" srcOrd="0" destOrd="0" parTransId="{69EA2F6A-0D62-4583-AF07-357ED3859876}" sibTransId="{5DD4D581-DA89-44F0-963B-91954B09E982}"/>
    <dgm:cxn modelId="{D11A6D94-EFFA-4925-A66C-36B3C5FE4339}" srcId="{32D5AB12-4293-47B6-A9BD-7CBEC6463177}" destId="{4F162F82-3AB9-4D94-8746-6F95A58BD620}" srcOrd="2" destOrd="0" parTransId="{B2B21E3C-DA96-4CD0-9CFD-0F7254168FD3}" sibTransId="{9491C9BC-3E35-4C0E-A05B-ABDB556F71DF}"/>
    <dgm:cxn modelId="{E93EC595-5A92-4F77-8866-AE583CF79004}" type="presOf" srcId="{339713C1-2A44-45A1-8DA5-A982895D3A5B}" destId="{C93931FD-00A1-486A-AD0E-7E62AAAE9E19}" srcOrd="0" destOrd="0" presId="urn:microsoft.com/office/officeart/2005/8/layout/vList2"/>
    <dgm:cxn modelId="{3107C997-1282-4E7B-AD82-9F24B6AEF3AD}" type="presOf" srcId="{18C7C10C-1082-4DE4-92FB-5BFC15FF71D1}" destId="{98214E4A-30D1-486D-8CDB-BC0D91F62E73}" srcOrd="0" destOrd="0" presId="urn:microsoft.com/office/officeart/2005/8/layout/vList2"/>
    <dgm:cxn modelId="{B3035B9B-9D43-46C0-BE22-FF41647F6606}" type="presOf" srcId="{320865FA-73AA-40A6-9120-A59729D584F4}" destId="{41DF18DC-CF08-4066-9118-99F8AE57EBB0}" srcOrd="0" destOrd="0" presId="urn:microsoft.com/office/officeart/2005/8/layout/vList2"/>
    <dgm:cxn modelId="{C72518B9-CA4E-4870-A14C-7BDB4B2A5353}" type="presOf" srcId="{4F162F82-3AB9-4D94-8746-6F95A58BD620}" destId="{81EE7B99-7892-4A0D-A71D-563F25DA8B74}" srcOrd="0" destOrd="0" presId="urn:microsoft.com/office/officeart/2005/8/layout/vList2"/>
    <dgm:cxn modelId="{07960DC9-9B5E-4D73-A8BE-0E0D3D00AE79}" type="presOf" srcId="{FF62F253-13C9-4162-A896-F64AB43D64C1}" destId="{F28C668E-A8A0-46CE-B419-85AFBC6CE5E0}" srcOrd="0" destOrd="0" presId="urn:microsoft.com/office/officeart/2005/8/layout/vList2"/>
    <dgm:cxn modelId="{D4AFD2C9-39BE-4DB9-A076-9C9696F8575C}" srcId="{B05F23C1-1980-4C1A-AE2F-C2D5D658934F}" destId="{320865FA-73AA-40A6-9120-A59729D584F4}" srcOrd="0" destOrd="0" parTransId="{A94DAEEC-B0B7-4B0D-9113-EA7EC25951EB}" sibTransId="{2B6F7543-D9B9-4898-ACEF-BCEC21A1FACA}"/>
    <dgm:cxn modelId="{D18C22DB-672B-4BEC-8229-08764A5DE260}" type="presOf" srcId="{B05F23C1-1980-4C1A-AE2F-C2D5D658934F}" destId="{FDFA7123-53E4-4C05-88AC-F3B1A2504DD6}" srcOrd="0" destOrd="0" presId="urn:microsoft.com/office/officeart/2005/8/layout/vList2"/>
    <dgm:cxn modelId="{875F736A-04F7-4383-8C7B-F101970C806B}" type="presParOf" srcId="{08239BC6-0DAC-4DBF-8DC5-9ADEF1065700}" destId="{FDFA7123-53E4-4C05-88AC-F3B1A2504DD6}" srcOrd="0" destOrd="0" presId="urn:microsoft.com/office/officeart/2005/8/layout/vList2"/>
    <dgm:cxn modelId="{771806D1-52ED-4162-9208-916F56B41B6A}" type="presParOf" srcId="{08239BC6-0DAC-4DBF-8DC5-9ADEF1065700}" destId="{41DF18DC-CF08-4066-9118-99F8AE57EBB0}" srcOrd="1" destOrd="0" presId="urn:microsoft.com/office/officeart/2005/8/layout/vList2"/>
    <dgm:cxn modelId="{047F7413-3F81-4654-B792-8F727A758804}" type="presParOf" srcId="{08239BC6-0DAC-4DBF-8DC5-9ADEF1065700}" destId="{F28C668E-A8A0-46CE-B419-85AFBC6CE5E0}" srcOrd="2" destOrd="0" presId="urn:microsoft.com/office/officeart/2005/8/layout/vList2"/>
    <dgm:cxn modelId="{03CA3215-89FD-461B-A728-B98A1B6B1F47}" type="presParOf" srcId="{08239BC6-0DAC-4DBF-8DC5-9ADEF1065700}" destId="{C93931FD-00A1-486A-AD0E-7E62AAAE9E19}" srcOrd="3" destOrd="0" presId="urn:microsoft.com/office/officeart/2005/8/layout/vList2"/>
    <dgm:cxn modelId="{585EE929-019E-4A71-B236-37594E5D7F51}" type="presParOf" srcId="{08239BC6-0DAC-4DBF-8DC5-9ADEF1065700}" destId="{81EE7B99-7892-4A0D-A71D-563F25DA8B74}" srcOrd="4" destOrd="0" presId="urn:microsoft.com/office/officeart/2005/8/layout/vList2"/>
    <dgm:cxn modelId="{B6106487-248A-4F84-8D6F-982E572BD565}" type="presParOf" srcId="{08239BC6-0DAC-4DBF-8DC5-9ADEF1065700}" destId="{98214E4A-30D1-486D-8CDB-BC0D91F62E73}"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2D5AB12-4293-47B6-A9BD-7CBEC6463177}"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US"/>
        </a:p>
      </dgm:t>
    </dgm:pt>
    <dgm:pt modelId="{B05F23C1-1980-4C1A-AE2F-C2D5D658934F}">
      <dgm:prSet phldrT="[Text]"/>
      <dgm:spPr/>
      <dgm:t>
        <a:bodyPr/>
        <a:lstStyle/>
        <a:p>
          <a:r>
            <a:rPr lang="en-US" dirty="0"/>
            <a:t>Government-Wide Statements</a:t>
          </a:r>
        </a:p>
      </dgm:t>
    </dgm:pt>
    <dgm:pt modelId="{3EAB68CD-8610-42D7-BF86-2A646A10715C}" type="parTrans" cxnId="{3677FF47-4801-43F9-90E3-6BA8D35B8DF8}">
      <dgm:prSet/>
      <dgm:spPr/>
      <dgm:t>
        <a:bodyPr/>
        <a:lstStyle/>
        <a:p>
          <a:endParaRPr lang="en-US"/>
        </a:p>
      </dgm:t>
    </dgm:pt>
    <dgm:pt modelId="{284A38A6-72C2-4E31-8E41-E08306375F05}" type="sibTrans" cxnId="{3677FF47-4801-43F9-90E3-6BA8D35B8DF8}">
      <dgm:prSet/>
      <dgm:spPr/>
      <dgm:t>
        <a:bodyPr/>
        <a:lstStyle/>
        <a:p>
          <a:endParaRPr lang="en-US"/>
        </a:p>
      </dgm:t>
    </dgm:pt>
    <dgm:pt modelId="{320865FA-73AA-40A6-9120-A59729D584F4}">
      <dgm:prSet phldrT="[Text]"/>
      <dgm:spPr/>
      <dgm:t>
        <a:bodyPr/>
        <a:lstStyle/>
        <a:p>
          <a:r>
            <a:rPr lang="en-US" dirty="0"/>
            <a:t>Clarifies that no total column is required for the financial reporting entity as a whole.</a:t>
          </a:r>
        </a:p>
      </dgm:t>
    </dgm:pt>
    <dgm:pt modelId="{A94DAEEC-B0B7-4B0D-9113-EA7EC25951EB}" type="parTrans" cxnId="{D4AFD2C9-39BE-4DB9-A076-9C9696F8575C}">
      <dgm:prSet/>
      <dgm:spPr/>
      <dgm:t>
        <a:bodyPr/>
        <a:lstStyle/>
        <a:p>
          <a:endParaRPr lang="en-US"/>
        </a:p>
      </dgm:t>
    </dgm:pt>
    <dgm:pt modelId="{2B6F7543-D9B9-4898-ACEF-BCEC21A1FACA}" type="sibTrans" cxnId="{D4AFD2C9-39BE-4DB9-A076-9C9696F8575C}">
      <dgm:prSet/>
      <dgm:spPr/>
      <dgm:t>
        <a:bodyPr/>
        <a:lstStyle/>
        <a:p>
          <a:endParaRPr lang="en-US"/>
        </a:p>
      </dgm:t>
    </dgm:pt>
    <dgm:pt modelId="{FF62F253-13C9-4162-A896-F64AB43D64C1}">
      <dgm:prSet phldrT="[Text]"/>
      <dgm:spPr/>
      <dgm:t>
        <a:bodyPr/>
        <a:lstStyle/>
        <a:p>
          <a:r>
            <a:rPr lang="en-US" dirty="0"/>
            <a:t>Terminology Updates</a:t>
          </a:r>
        </a:p>
      </dgm:t>
    </dgm:pt>
    <dgm:pt modelId="{0C41F104-EA6C-409F-9177-7DDA780659A5}" type="parTrans" cxnId="{A82C0C84-D7F5-42AD-A457-8065BA22B4D8}">
      <dgm:prSet/>
      <dgm:spPr/>
      <dgm:t>
        <a:bodyPr/>
        <a:lstStyle/>
        <a:p>
          <a:endParaRPr lang="en-US"/>
        </a:p>
      </dgm:t>
    </dgm:pt>
    <dgm:pt modelId="{5FB30084-0364-442A-8C35-1A7DC7B09610}" type="sibTrans" cxnId="{A82C0C84-D7F5-42AD-A457-8065BA22B4D8}">
      <dgm:prSet/>
      <dgm:spPr/>
      <dgm:t>
        <a:bodyPr/>
        <a:lstStyle/>
        <a:p>
          <a:endParaRPr lang="en-US"/>
        </a:p>
      </dgm:t>
    </dgm:pt>
    <dgm:pt modelId="{339713C1-2A44-45A1-8DA5-A982895D3A5B}">
      <dgm:prSet phldrT="[Text]"/>
      <dgm:spPr/>
      <dgm:t>
        <a:bodyPr/>
        <a:lstStyle/>
        <a:p>
          <a:r>
            <a:rPr lang="en-US" dirty="0"/>
            <a:t>Balance sheet – Statement of net position</a:t>
          </a:r>
        </a:p>
      </dgm:t>
    </dgm:pt>
    <dgm:pt modelId="{69EA2F6A-0D62-4583-AF07-357ED3859876}" type="parTrans" cxnId="{DDF4D691-681C-44EC-849B-B424FC095E76}">
      <dgm:prSet/>
      <dgm:spPr/>
      <dgm:t>
        <a:bodyPr/>
        <a:lstStyle/>
        <a:p>
          <a:endParaRPr lang="en-US"/>
        </a:p>
      </dgm:t>
    </dgm:pt>
    <dgm:pt modelId="{5DD4D581-DA89-44F0-963B-91954B09E982}" type="sibTrans" cxnId="{DDF4D691-681C-44EC-849B-B424FC095E76}">
      <dgm:prSet/>
      <dgm:spPr/>
      <dgm:t>
        <a:bodyPr/>
        <a:lstStyle/>
        <a:p>
          <a:endParaRPr lang="en-US"/>
        </a:p>
      </dgm:t>
    </dgm:pt>
    <dgm:pt modelId="{6D11C2AE-6FCF-4470-8613-8A5A4311BF42}">
      <dgm:prSet phldrT="[Text]"/>
      <dgm:spPr/>
      <dgm:t>
        <a:bodyPr/>
        <a:lstStyle/>
        <a:p>
          <a:r>
            <a:rPr lang="en-US" dirty="0"/>
            <a:t>Balance sheet date – Date of financial statements or Statement of net position date</a:t>
          </a:r>
        </a:p>
      </dgm:t>
    </dgm:pt>
    <dgm:pt modelId="{8B398694-2B19-42B7-BCCB-990A41AC2B83}" type="parTrans" cxnId="{02D333B6-40CF-4DD1-AAC1-49BCDB0380E8}">
      <dgm:prSet/>
      <dgm:spPr/>
      <dgm:t>
        <a:bodyPr/>
        <a:lstStyle/>
        <a:p>
          <a:endParaRPr lang="en-US"/>
        </a:p>
      </dgm:t>
    </dgm:pt>
    <dgm:pt modelId="{D0546F20-9799-428B-89DC-74D0D0FA46D6}" type="sibTrans" cxnId="{02D333B6-40CF-4DD1-AAC1-49BCDB0380E8}">
      <dgm:prSet/>
      <dgm:spPr/>
      <dgm:t>
        <a:bodyPr/>
        <a:lstStyle/>
        <a:p>
          <a:endParaRPr lang="en-US"/>
        </a:p>
      </dgm:t>
    </dgm:pt>
    <dgm:pt modelId="{1C1CBFB4-6E6A-40A6-B73C-61556B95C4EA}">
      <dgm:prSet phldrT="[Text]"/>
      <dgm:spPr/>
      <dgm:t>
        <a:bodyPr/>
        <a:lstStyle/>
        <a:p>
          <a:r>
            <a:rPr lang="en-US" dirty="0"/>
            <a:t>Equity Funds – Other assets used</a:t>
          </a:r>
        </a:p>
      </dgm:t>
    </dgm:pt>
    <dgm:pt modelId="{28E2F7FB-9F51-43B9-9E74-D3DDB1BCD3E8}" type="parTrans" cxnId="{43849F2B-A9C2-49CB-8054-C763CA9B41AC}">
      <dgm:prSet/>
      <dgm:spPr/>
      <dgm:t>
        <a:bodyPr/>
        <a:lstStyle/>
        <a:p>
          <a:endParaRPr lang="en-US"/>
        </a:p>
      </dgm:t>
    </dgm:pt>
    <dgm:pt modelId="{BB8FFC4F-1440-41B3-8C15-B2B2184F5D1B}" type="sibTrans" cxnId="{43849F2B-A9C2-49CB-8054-C763CA9B41AC}">
      <dgm:prSet/>
      <dgm:spPr/>
      <dgm:t>
        <a:bodyPr/>
        <a:lstStyle/>
        <a:p>
          <a:endParaRPr lang="en-US"/>
        </a:p>
      </dgm:t>
    </dgm:pt>
    <dgm:pt modelId="{F39B7FD2-D370-4183-B7B2-AED3268C01CF}">
      <dgm:prSet phldrT="[Text]"/>
      <dgm:spPr/>
      <dgm:t>
        <a:bodyPr/>
        <a:lstStyle/>
        <a:p>
          <a:r>
            <a:rPr lang="en-US" dirty="0"/>
            <a:t>Fund Equity – Equity interest</a:t>
          </a:r>
        </a:p>
      </dgm:t>
    </dgm:pt>
    <dgm:pt modelId="{2C35F34C-E74B-43FE-8C9C-4093EEF4A53C}" type="parTrans" cxnId="{148B83CD-FB17-4D33-A420-A1AAA1449ABE}">
      <dgm:prSet/>
      <dgm:spPr/>
      <dgm:t>
        <a:bodyPr/>
        <a:lstStyle/>
        <a:p>
          <a:endParaRPr lang="en-US"/>
        </a:p>
      </dgm:t>
    </dgm:pt>
    <dgm:pt modelId="{4B371952-6563-4966-A153-184B62412FA9}" type="sibTrans" cxnId="{148B83CD-FB17-4D33-A420-A1AAA1449ABE}">
      <dgm:prSet/>
      <dgm:spPr/>
      <dgm:t>
        <a:bodyPr/>
        <a:lstStyle/>
        <a:p>
          <a:endParaRPr lang="en-US"/>
        </a:p>
      </dgm:t>
    </dgm:pt>
    <dgm:pt modelId="{80DC82A2-BC00-4665-B070-ED1F9B874CBB}">
      <dgm:prSet phldrT="[Text]"/>
      <dgm:spPr/>
      <dgm:t>
        <a:bodyPr/>
        <a:lstStyle/>
        <a:p>
          <a:r>
            <a:rPr lang="en-US" dirty="0"/>
            <a:t>Flow of resources statement – Resource flows statement</a:t>
          </a:r>
        </a:p>
      </dgm:t>
    </dgm:pt>
    <dgm:pt modelId="{714465C3-1089-4036-BF65-FA5EFE5633CF}" type="parTrans" cxnId="{E80CFE13-12D7-440A-B887-4CBDEC767F43}">
      <dgm:prSet/>
      <dgm:spPr/>
      <dgm:t>
        <a:bodyPr/>
        <a:lstStyle/>
        <a:p>
          <a:endParaRPr lang="en-US"/>
        </a:p>
      </dgm:t>
    </dgm:pt>
    <dgm:pt modelId="{94CB947A-1773-4E68-869C-ECB8433E119A}" type="sibTrans" cxnId="{E80CFE13-12D7-440A-B887-4CBDEC767F43}">
      <dgm:prSet/>
      <dgm:spPr/>
      <dgm:t>
        <a:bodyPr/>
        <a:lstStyle/>
        <a:p>
          <a:endParaRPr lang="en-US"/>
        </a:p>
      </dgm:t>
    </dgm:pt>
    <dgm:pt modelId="{08239BC6-0DAC-4DBF-8DC5-9ADEF1065700}" type="pres">
      <dgm:prSet presAssocID="{32D5AB12-4293-47B6-A9BD-7CBEC6463177}" presName="linear" presStyleCnt="0">
        <dgm:presLayoutVars>
          <dgm:animLvl val="lvl"/>
          <dgm:resizeHandles val="exact"/>
        </dgm:presLayoutVars>
      </dgm:prSet>
      <dgm:spPr/>
    </dgm:pt>
    <dgm:pt modelId="{FDFA7123-53E4-4C05-88AC-F3B1A2504DD6}" type="pres">
      <dgm:prSet presAssocID="{B05F23C1-1980-4C1A-AE2F-C2D5D658934F}" presName="parentText" presStyleLbl="node1" presStyleIdx="0" presStyleCnt="2">
        <dgm:presLayoutVars>
          <dgm:chMax val="0"/>
          <dgm:bulletEnabled val="1"/>
        </dgm:presLayoutVars>
      </dgm:prSet>
      <dgm:spPr/>
    </dgm:pt>
    <dgm:pt modelId="{41DF18DC-CF08-4066-9118-99F8AE57EBB0}" type="pres">
      <dgm:prSet presAssocID="{B05F23C1-1980-4C1A-AE2F-C2D5D658934F}" presName="childText" presStyleLbl="revTx" presStyleIdx="0" presStyleCnt="2">
        <dgm:presLayoutVars>
          <dgm:bulletEnabled val="1"/>
        </dgm:presLayoutVars>
      </dgm:prSet>
      <dgm:spPr/>
    </dgm:pt>
    <dgm:pt modelId="{F28C668E-A8A0-46CE-B419-85AFBC6CE5E0}" type="pres">
      <dgm:prSet presAssocID="{FF62F253-13C9-4162-A896-F64AB43D64C1}" presName="parentText" presStyleLbl="node1" presStyleIdx="1" presStyleCnt="2">
        <dgm:presLayoutVars>
          <dgm:chMax val="0"/>
          <dgm:bulletEnabled val="1"/>
        </dgm:presLayoutVars>
      </dgm:prSet>
      <dgm:spPr/>
    </dgm:pt>
    <dgm:pt modelId="{C93931FD-00A1-486A-AD0E-7E62AAAE9E19}" type="pres">
      <dgm:prSet presAssocID="{FF62F253-13C9-4162-A896-F64AB43D64C1}" presName="childText" presStyleLbl="revTx" presStyleIdx="1" presStyleCnt="2">
        <dgm:presLayoutVars>
          <dgm:bulletEnabled val="1"/>
        </dgm:presLayoutVars>
      </dgm:prSet>
      <dgm:spPr/>
    </dgm:pt>
  </dgm:ptLst>
  <dgm:cxnLst>
    <dgm:cxn modelId="{A843A002-C42D-4299-9EE6-DD30A1549873}" type="presOf" srcId="{32D5AB12-4293-47B6-A9BD-7CBEC6463177}" destId="{08239BC6-0DAC-4DBF-8DC5-9ADEF1065700}" srcOrd="0" destOrd="0" presId="urn:microsoft.com/office/officeart/2005/8/layout/vList2"/>
    <dgm:cxn modelId="{E80CFE13-12D7-440A-B887-4CBDEC767F43}" srcId="{FF62F253-13C9-4162-A896-F64AB43D64C1}" destId="{80DC82A2-BC00-4665-B070-ED1F9B874CBB}" srcOrd="4" destOrd="0" parTransId="{714465C3-1089-4036-BF65-FA5EFE5633CF}" sibTransId="{94CB947A-1773-4E68-869C-ECB8433E119A}"/>
    <dgm:cxn modelId="{43849F2B-A9C2-49CB-8054-C763CA9B41AC}" srcId="{FF62F253-13C9-4162-A896-F64AB43D64C1}" destId="{1C1CBFB4-6E6A-40A6-B73C-61556B95C4EA}" srcOrd="2" destOrd="0" parTransId="{28E2F7FB-9F51-43B9-9E74-D3DDB1BCD3E8}" sibTransId="{BB8FFC4F-1440-41B3-8C15-B2B2184F5D1B}"/>
    <dgm:cxn modelId="{6100B432-BA77-4C32-AFDD-76A23DBE21FA}" type="presOf" srcId="{80DC82A2-BC00-4665-B070-ED1F9B874CBB}" destId="{C93931FD-00A1-486A-AD0E-7E62AAAE9E19}" srcOrd="0" destOrd="4" presId="urn:microsoft.com/office/officeart/2005/8/layout/vList2"/>
    <dgm:cxn modelId="{0A34DC3A-98AA-41C8-A2C9-08773571E0CA}" type="presOf" srcId="{6D11C2AE-6FCF-4470-8613-8A5A4311BF42}" destId="{C93931FD-00A1-486A-AD0E-7E62AAAE9E19}" srcOrd="0" destOrd="1" presId="urn:microsoft.com/office/officeart/2005/8/layout/vList2"/>
    <dgm:cxn modelId="{D7E94843-2AD6-4682-AF7B-515842615BB6}" type="presOf" srcId="{F39B7FD2-D370-4183-B7B2-AED3268C01CF}" destId="{C93931FD-00A1-486A-AD0E-7E62AAAE9E19}" srcOrd="0" destOrd="3" presId="urn:microsoft.com/office/officeart/2005/8/layout/vList2"/>
    <dgm:cxn modelId="{3677FF47-4801-43F9-90E3-6BA8D35B8DF8}" srcId="{32D5AB12-4293-47B6-A9BD-7CBEC6463177}" destId="{B05F23C1-1980-4C1A-AE2F-C2D5D658934F}" srcOrd="0" destOrd="0" parTransId="{3EAB68CD-8610-42D7-BF86-2A646A10715C}" sibTransId="{284A38A6-72C2-4E31-8E41-E08306375F05}"/>
    <dgm:cxn modelId="{8E02117D-9E4F-4701-966D-F145D8D29869}" type="presOf" srcId="{1C1CBFB4-6E6A-40A6-B73C-61556B95C4EA}" destId="{C93931FD-00A1-486A-AD0E-7E62AAAE9E19}" srcOrd="0" destOrd="2" presId="urn:microsoft.com/office/officeart/2005/8/layout/vList2"/>
    <dgm:cxn modelId="{A82C0C84-D7F5-42AD-A457-8065BA22B4D8}" srcId="{32D5AB12-4293-47B6-A9BD-7CBEC6463177}" destId="{FF62F253-13C9-4162-A896-F64AB43D64C1}" srcOrd="1" destOrd="0" parTransId="{0C41F104-EA6C-409F-9177-7DDA780659A5}" sibTransId="{5FB30084-0364-442A-8C35-1A7DC7B09610}"/>
    <dgm:cxn modelId="{DDF4D691-681C-44EC-849B-B424FC095E76}" srcId="{FF62F253-13C9-4162-A896-F64AB43D64C1}" destId="{339713C1-2A44-45A1-8DA5-A982895D3A5B}" srcOrd="0" destOrd="0" parTransId="{69EA2F6A-0D62-4583-AF07-357ED3859876}" sibTransId="{5DD4D581-DA89-44F0-963B-91954B09E982}"/>
    <dgm:cxn modelId="{E93EC595-5A92-4F77-8866-AE583CF79004}" type="presOf" srcId="{339713C1-2A44-45A1-8DA5-A982895D3A5B}" destId="{C93931FD-00A1-486A-AD0E-7E62AAAE9E19}" srcOrd="0" destOrd="0" presId="urn:microsoft.com/office/officeart/2005/8/layout/vList2"/>
    <dgm:cxn modelId="{B3035B9B-9D43-46C0-BE22-FF41647F6606}" type="presOf" srcId="{320865FA-73AA-40A6-9120-A59729D584F4}" destId="{41DF18DC-CF08-4066-9118-99F8AE57EBB0}" srcOrd="0" destOrd="0" presId="urn:microsoft.com/office/officeart/2005/8/layout/vList2"/>
    <dgm:cxn modelId="{02D333B6-40CF-4DD1-AAC1-49BCDB0380E8}" srcId="{FF62F253-13C9-4162-A896-F64AB43D64C1}" destId="{6D11C2AE-6FCF-4470-8613-8A5A4311BF42}" srcOrd="1" destOrd="0" parTransId="{8B398694-2B19-42B7-BCCB-990A41AC2B83}" sibTransId="{D0546F20-9799-428B-89DC-74D0D0FA46D6}"/>
    <dgm:cxn modelId="{07960DC9-9B5E-4D73-A8BE-0E0D3D00AE79}" type="presOf" srcId="{FF62F253-13C9-4162-A896-F64AB43D64C1}" destId="{F28C668E-A8A0-46CE-B419-85AFBC6CE5E0}" srcOrd="0" destOrd="0" presId="urn:microsoft.com/office/officeart/2005/8/layout/vList2"/>
    <dgm:cxn modelId="{D4AFD2C9-39BE-4DB9-A076-9C9696F8575C}" srcId="{B05F23C1-1980-4C1A-AE2F-C2D5D658934F}" destId="{320865FA-73AA-40A6-9120-A59729D584F4}" srcOrd="0" destOrd="0" parTransId="{A94DAEEC-B0B7-4B0D-9113-EA7EC25951EB}" sibTransId="{2B6F7543-D9B9-4898-ACEF-BCEC21A1FACA}"/>
    <dgm:cxn modelId="{148B83CD-FB17-4D33-A420-A1AAA1449ABE}" srcId="{FF62F253-13C9-4162-A896-F64AB43D64C1}" destId="{F39B7FD2-D370-4183-B7B2-AED3268C01CF}" srcOrd="3" destOrd="0" parTransId="{2C35F34C-E74B-43FE-8C9C-4093EEF4A53C}" sibTransId="{4B371952-6563-4966-A153-184B62412FA9}"/>
    <dgm:cxn modelId="{D18C22DB-672B-4BEC-8229-08764A5DE260}" type="presOf" srcId="{B05F23C1-1980-4C1A-AE2F-C2D5D658934F}" destId="{FDFA7123-53E4-4C05-88AC-F3B1A2504DD6}" srcOrd="0" destOrd="0" presId="urn:microsoft.com/office/officeart/2005/8/layout/vList2"/>
    <dgm:cxn modelId="{875F736A-04F7-4383-8C7B-F101970C806B}" type="presParOf" srcId="{08239BC6-0DAC-4DBF-8DC5-9ADEF1065700}" destId="{FDFA7123-53E4-4C05-88AC-F3B1A2504DD6}" srcOrd="0" destOrd="0" presId="urn:microsoft.com/office/officeart/2005/8/layout/vList2"/>
    <dgm:cxn modelId="{771806D1-52ED-4162-9208-916F56B41B6A}" type="presParOf" srcId="{08239BC6-0DAC-4DBF-8DC5-9ADEF1065700}" destId="{41DF18DC-CF08-4066-9118-99F8AE57EBB0}" srcOrd="1" destOrd="0" presId="urn:microsoft.com/office/officeart/2005/8/layout/vList2"/>
    <dgm:cxn modelId="{047F7413-3F81-4654-B792-8F727A758804}" type="presParOf" srcId="{08239BC6-0DAC-4DBF-8DC5-9ADEF1065700}" destId="{F28C668E-A8A0-46CE-B419-85AFBC6CE5E0}" srcOrd="2" destOrd="0" presId="urn:microsoft.com/office/officeart/2005/8/layout/vList2"/>
    <dgm:cxn modelId="{03CA3215-89FD-461B-A728-B98A1B6B1F47}" type="presParOf" srcId="{08239BC6-0DAC-4DBF-8DC5-9ADEF1065700}" destId="{C93931FD-00A1-486A-AD0E-7E62AAAE9E19}"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44371B0-7AF5-4CCC-B767-7BA794A3B1C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EAF9F67C-A0D5-41D6-A3C6-1EB3BB373DBC}">
      <dgm:prSet custT="1"/>
      <dgm:spPr>
        <a:scene3d>
          <a:camera prst="orthographicFront"/>
          <a:lightRig rig="threePt" dir="t"/>
        </a:scene3d>
        <a:sp3d>
          <a:bevelT/>
        </a:sp3d>
      </dgm:spPr>
      <dgm:t>
        <a:bodyPr/>
        <a:lstStyle/>
        <a:p>
          <a:r>
            <a:rPr lang="en-US" sz="2800" b="1" dirty="0"/>
            <a:t>Accounting changes</a:t>
          </a:r>
        </a:p>
      </dgm:t>
    </dgm:pt>
    <dgm:pt modelId="{AF464D08-78CC-49BE-BC35-BA59910AB1CA}" type="parTrans" cxnId="{445FB10C-9ECE-482A-953C-D0DB4ED12405}">
      <dgm:prSet/>
      <dgm:spPr/>
      <dgm:t>
        <a:bodyPr/>
        <a:lstStyle/>
        <a:p>
          <a:endParaRPr lang="en-US" sz="1800"/>
        </a:p>
      </dgm:t>
    </dgm:pt>
    <dgm:pt modelId="{B8A0460D-D51D-488C-A5C1-FBA7EA7C8D5F}" type="sibTrans" cxnId="{445FB10C-9ECE-482A-953C-D0DB4ED12405}">
      <dgm:prSet/>
      <dgm:spPr/>
      <dgm:t>
        <a:bodyPr/>
        <a:lstStyle/>
        <a:p>
          <a:endParaRPr lang="en-US" sz="1800"/>
        </a:p>
      </dgm:t>
    </dgm:pt>
    <dgm:pt modelId="{E803DCCD-259F-4B2E-801E-2E146A8491A9}">
      <dgm:prSet custT="1"/>
      <dgm:spPr>
        <a:scene3d>
          <a:camera prst="orthographicFront"/>
          <a:lightRig rig="threePt" dir="t"/>
        </a:scene3d>
        <a:sp3d>
          <a:bevelT/>
        </a:sp3d>
      </dgm:spPr>
      <dgm:t>
        <a:bodyPr/>
        <a:lstStyle/>
        <a:p>
          <a:r>
            <a:rPr lang="en-US" sz="1800" b="0" dirty="0"/>
            <a:t>Change in accounting principle</a:t>
          </a:r>
          <a:endParaRPr lang="en-US" sz="1800" dirty="0"/>
        </a:p>
      </dgm:t>
    </dgm:pt>
    <dgm:pt modelId="{13AC1787-229E-472C-A49C-03D47835ADE3}" type="parTrans" cxnId="{3F27979D-F50E-451A-B9AC-0F04F6A2BB20}">
      <dgm:prSet/>
      <dgm:spPr/>
      <dgm:t>
        <a:bodyPr/>
        <a:lstStyle/>
        <a:p>
          <a:endParaRPr lang="en-US" sz="1800"/>
        </a:p>
      </dgm:t>
    </dgm:pt>
    <dgm:pt modelId="{DCA45D0E-2F36-4CE4-BE20-766F954C1E80}" type="sibTrans" cxnId="{3F27979D-F50E-451A-B9AC-0F04F6A2BB20}">
      <dgm:prSet/>
      <dgm:spPr/>
      <dgm:t>
        <a:bodyPr/>
        <a:lstStyle/>
        <a:p>
          <a:endParaRPr lang="en-US" sz="1800"/>
        </a:p>
      </dgm:t>
    </dgm:pt>
    <dgm:pt modelId="{85AB449C-5E06-4226-A68F-79A8551CF657}">
      <dgm:prSet custT="1"/>
      <dgm:spPr>
        <a:scene3d>
          <a:camera prst="orthographicFront"/>
          <a:lightRig rig="threePt" dir="t"/>
        </a:scene3d>
        <a:sp3d>
          <a:bevelT/>
        </a:sp3d>
      </dgm:spPr>
      <dgm:t>
        <a:bodyPr/>
        <a:lstStyle/>
        <a:p>
          <a:r>
            <a:rPr lang="en-US" sz="1800" b="0" dirty="0"/>
            <a:t>Change in accounting estimate</a:t>
          </a:r>
          <a:endParaRPr lang="en-US" sz="1800" dirty="0"/>
        </a:p>
      </dgm:t>
    </dgm:pt>
    <dgm:pt modelId="{BF8D8154-810F-4EB3-90D5-08114D40C0CF}" type="parTrans" cxnId="{751FE850-161A-49BF-B91E-AA7E23C8762A}">
      <dgm:prSet/>
      <dgm:spPr/>
      <dgm:t>
        <a:bodyPr/>
        <a:lstStyle/>
        <a:p>
          <a:endParaRPr lang="en-US" sz="1800"/>
        </a:p>
      </dgm:t>
    </dgm:pt>
    <dgm:pt modelId="{93085897-C48C-4879-96D4-8D661ACB22AD}" type="sibTrans" cxnId="{751FE850-161A-49BF-B91E-AA7E23C8762A}">
      <dgm:prSet/>
      <dgm:spPr/>
      <dgm:t>
        <a:bodyPr/>
        <a:lstStyle/>
        <a:p>
          <a:endParaRPr lang="en-US" sz="1800"/>
        </a:p>
      </dgm:t>
    </dgm:pt>
    <dgm:pt modelId="{F389BF3C-DAD9-4207-84E6-704C97BEB007}">
      <dgm:prSet custT="1"/>
      <dgm:spPr>
        <a:scene3d>
          <a:camera prst="orthographicFront"/>
          <a:lightRig rig="threePt" dir="t"/>
        </a:scene3d>
        <a:sp3d>
          <a:bevelT/>
        </a:sp3d>
      </dgm:spPr>
      <dgm:t>
        <a:bodyPr/>
        <a:lstStyle/>
        <a:p>
          <a:r>
            <a:rPr lang="en-US" sz="1800" b="0" dirty="0"/>
            <a:t>Change to or within the financial reporting entity</a:t>
          </a:r>
          <a:endParaRPr lang="en-US" sz="1800" dirty="0"/>
        </a:p>
      </dgm:t>
    </dgm:pt>
    <dgm:pt modelId="{ECB4499A-B467-4D4C-B474-2018BC5C0F4B}" type="parTrans" cxnId="{10A24625-71A1-4989-9017-8D6B15DFDD96}">
      <dgm:prSet/>
      <dgm:spPr/>
      <dgm:t>
        <a:bodyPr/>
        <a:lstStyle/>
        <a:p>
          <a:endParaRPr lang="en-US" sz="1800"/>
        </a:p>
      </dgm:t>
    </dgm:pt>
    <dgm:pt modelId="{F01F0F67-B11A-479C-AC4D-4BFA9968F257}" type="sibTrans" cxnId="{10A24625-71A1-4989-9017-8D6B15DFDD96}">
      <dgm:prSet/>
      <dgm:spPr/>
      <dgm:t>
        <a:bodyPr/>
        <a:lstStyle/>
        <a:p>
          <a:endParaRPr lang="en-US" sz="1800"/>
        </a:p>
      </dgm:t>
    </dgm:pt>
    <dgm:pt modelId="{B99CCD95-353A-46A7-9772-4A61649E7D55}">
      <dgm:prSet custT="1"/>
      <dgm:spPr>
        <a:scene3d>
          <a:camera prst="orthographicFront"/>
          <a:lightRig rig="threePt" dir="t"/>
        </a:scene3d>
        <a:sp3d>
          <a:bevelT/>
        </a:sp3d>
      </dgm:spPr>
      <dgm:t>
        <a:bodyPr/>
        <a:lstStyle/>
        <a:p>
          <a:endParaRPr lang="en-US" sz="2400" b="1" dirty="0"/>
        </a:p>
        <a:p>
          <a:endParaRPr lang="en-US" sz="2400" b="1" dirty="0"/>
        </a:p>
        <a:p>
          <a:endParaRPr lang="en-US" sz="2400" b="1" dirty="0"/>
        </a:p>
        <a:p>
          <a:endParaRPr lang="en-US" sz="2400" b="1" dirty="0"/>
        </a:p>
        <a:p>
          <a:endParaRPr lang="en-US" sz="2400" b="1" dirty="0"/>
        </a:p>
        <a:p>
          <a:r>
            <a:rPr lang="en-US" sz="2800" b="1" dirty="0"/>
            <a:t>Correction of an error in previously issued financial statements</a:t>
          </a:r>
        </a:p>
        <a:p>
          <a:endParaRPr lang="en-US" sz="2400" b="1" dirty="0"/>
        </a:p>
        <a:p>
          <a:endParaRPr lang="en-US" sz="2400" b="1" dirty="0"/>
        </a:p>
        <a:p>
          <a:endParaRPr lang="en-US" sz="2400" b="1" dirty="0"/>
        </a:p>
      </dgm:t>
    </dgm:pt>
    <dgm:pt modelId="{7FC4F99F-1D4B-4752-B2D9-9844606C5A1D}" type="parTrans" cxnId="{86F84F26-124A-47B5-93BE-CB018BE69BE4}">
      <dgm:prSet/>
      <dgm:spPr/>
      <dgm:t>
        <a:bodyPr/>
        <a:lstStyle/>
        <a:p>
          <a:endParaRPr lang="en-US" sz="1800"/>
        </a:p>
      </dgm:t>
    </dgm:pt>
    <dgm:pt modelId="{0DB95F99-CEDC-4779-885B-5AB8F0FEE176}" type="sibTrans" cxnId="{86F84F26-124A-47B5-93BE-CB018BE69BE4}">
      <dgm:prSet/>
      <dgm:spPr/>
      <dgm:t>
        <a:bodyPr/>
        <a:lstStyle/>
        <a:p>
          <a:endParaRPr lang="en-US" sz="1800"/>
        </a:p>
      </dgm:t>
    </dgm:pt>
    <dgm:pt modelId="{7E472F3D-EF8E-4B44-BB26-BD46CFD2802A}" type="pres">
      <dgm:prSet presAssocID="{A44371B0-7AF5-4CCC-B767-7BA794A3B1C2}" presName="theList" presStyleCnt="0">
        <dgm:presLayoutVars>
          <dgm:dir/>
          <dgm:animLvl val="lvl"/>
          <dgm:resizeHandles val="exact"/>
        </dgm:presLayoutVars>
      </dgm:prSet>
      <dgm:spPr/>
    </dgm:pt>
    <dgm:pt modelId="{0C3AA6BF-443A-4716-90E5-B404B55DC05F}" type="pres">
      <dgm:prSet presAssocID="{EAF9F67C-A0D5-41D6-A3C6-1EB3BB373DBC}" presName="compNode" presStyleCnt="0"/>
      <dgm:spPr/>
    </dgm:pt>
    <dgm:pt modelId="{78A5EE43-60C1-42F8-97DC-62B608A0712E}" type="pres">
      <dgm:prSet presAssocID="{EAF9F67C-A0D5-41D6-A3C6-1EB3BB373DBC}" presName="aNode" presStyleLbl="bgShp" presStyleIdx="0" presStyleCnt="2"/>
      <dgm:spPr/>
    </dgm:pt>
    <dgm:pt modelId="{628BF4E6-0F69-488A-885D-FF0FFD0EC009}" type="pres">
      <dgm:prSet presAssocID="{EAF9F67C-A0D5-41D6-A3C6-1EB3BB373DBC}" presName="textNode" presStyleLbl="bgShp" presStyleIdx="0" presStyleCnt="2"/>
      <dgm:spPr/>
    </dgm:pt>
    <dgm:pt modelId="{0EE76A1D-7390-4A83-B07B-8F3BF1A4B085}" type="pres">
      <dgm:prSet presAssocID="{EAF9F67C-A0D5-41D6-A3C6-1EB3BB373DBC}" presName="compChildNode" presStyleCnt="0"/>
      <dgm:spPr/>
    </dgm:pt>
    <dgm:pt modelId="{F93E08F9-37AD-45BC-BD21-51F04124A8CC}" type="pres">
      <dgm:prSet presAssocID="{EAF9F67C-A0D5-41D6-A3C6-1EB3BB373DBC}" presName="theInnerList" presStyleCnt="0"/>
      <dgm:spPr/>
    </dgm:pt>
    <dgm:pt modelId="{6BFD4076-85C1-4581-B6BB-C1295BCBFFB0}" type="pres">
      <dgm:prSet presAssocID="{E803DCCD-259F-4B2E-801E-2E146A8491A9}" presName="childNode" presStyleLbl="node1" presStyleIdx="0" presStyleCnt="3">
        <dgm:presLayoutVars>
          <dgm:bulletEnabled val="1"/>
        </dgm:presLayoutVars>
      </dgm:prSet>
      <dgm:spPr/>
    </dgm:pt>
    <dgm:pt modelId="{35DB1AA9-C29E-4E82-8C80-54100E141A47}" type="pres">
      <dgm:prSet presAssocID="{E803DCCD-259F-4B2E-801E-2E146A8491A9}" presName="aSpace2" presStyleCnt="0"/>
      <dgm:spPr/>
    </dgm:pt>
    <dgm:pt modelId="{20ED0436-B38F-4A8B-BC4A-7E4C1FB5D566}" type="pres">
      <dgm:prSet presAssocID="{85AB449C-5E06-4226-A68F-79A8551CF657}" presName="childNode" presStyleLbl="node1" presStyleIdx="1" presStyleCnt="3">
        <dgm:presLayoutVars>
          <dgm:bulletEnabled val="1"/>
        </dgm:presLayoutVars>
      </dgm:prSet>
      <dgm:spPr/>
    </dgm:pt>
    <dgm:pt modelId="{E53F337D-52A7-43C8-BA17-AAF7DCC44C1F}" type="pres">
      <dgm:prSet presAssocID="{85AB449C-5E06-4226-A68F-79A8551CF657}" presName="aSpace2" presStyleCnt="0"/>
      <dgm:spPr/>
    </dgm:pt>
    <dgm:pt modelId="{7F1232C3-B122-4279-8772-E812DACA6204}" type="pres">
      <dgm:prSet presAssocID="{F389BF3C-DAD9-4207-84E6-704C97BEB007}" presName="childNode" presStyleLbl="node1" presStyleIdx="2" presStyleCnt="3">
        <dgm:presLayoutVars>
          <dgm:bulletEnabled val="1"/>
        </dgm:presLayoutVars>
      </dgm:prSet>
      <dgm:spPr/>
    </dgm:pt>
    <dgm:pt modelId="{55F25F16-6810-43EB-BEE2-ED5B93731F68}" type="pres">
      <dgm:prSet presAssocID="{EAF9F67C-A0D5-41D6-A3C6-1EB3BB373DBC}" presName="aSpace" presStyleCnt="0"/>
      <dgm:spPr/>
    </dgm:pt>
    <dgm:pt modelId="{39F1B2FE-9CBC-483C-801C-ACAAEC08A844}" type="pres">
      <dgm:prSet presAssocID="{B99CCD95-353A-46A7-9772-4A61649E7D55}" presName="compNode" presStyleCnt="0"/>
      <dgm:spPr/>
    </dgm:pt>
    <dgm:pt modelId="{9587CE06-9DC5-4F03-8D28-F8DF2672F812}" type="pres">
      <dgm:prSet presAssocID="{B99CCD95-353A-46A7-9772-4A61649E7D55}" presName="aNode" presStyleLbl="bgShp" presStyleIdx="1" presStyleCnt="2"/>
      <dgm:spPr/>
    </dgm:pt>
    <dgm:pt modelId="{6A73531B-0BCC-41E2-BEAE-653E412621A8}" type="pres">
      <dgm:prSet presAssocID="{B99CCD95-353A-46A7-9772-4A61649E7D55}" presName="textNode" presStyleLbl="bgShp" presStyleIdx="1" presStyleCnt="2"/>
      <dgm:spPr/>
    </dgm:pt>
    <dgm:pt modelId="{33F7503A-1E9E-4DC0-8267-D4098B1BD05F}" type="pres">
      <dgm:prSet presAssocID="{B99CCD95-353A-46A7-9772-4A61649E7D55}" presName="compChildNode" presStyleCnt="0"/>
      <dgm:spPr/>
    </dgm:pt>
    <dgm:pt modelId="{FBB026A4-9123-45D5-AD48-5F520686DB23}" type="pres">
      <dgm:prSet presAssocID="{B99CCD95-353A-46A7-9772-4A61649E7D55}" presName="theInnerList" presStyleCnt="0"/>
      <dgm:spPr/>
    </dgm:pt>
  </dgm:ptLst>
  <dgm:cxnLst>
    <dgm:cxn modelId="{479CD60A-A887-4CD0-8732-004B007335B7}" type="presOf" srcId="{85AB449C-5E06-4226-A68F-79A8551CF657}" destId="{20ED0436-B38F-4A8B-BC4A-7E4C1FB5D566}" srcOrd="0" destOrd="0" presId="urn:microsoft.com/office/officeart/2005/8/layout/lProcess2"/>
    <dgm:cxn modelId="{445FB10C-9ECE-482A-953C-D0DB4ED12405}" srcId="{A44371B0-7AF5-4CCC-B767-7BA794A3B1C2}" destId="{EAF9F67C-A0D5-41D6-A3C6-1EB3BB373DBC}" srcOrd="0" destOrd="0" parTransId="{AF464D08-78CC-49BE-BC35-BA59910AB1CA}" sibTransId="{B8A0460D-D51D-488C-A5C1-FBA7EA7C8D5F}"/>
    <dgm:cxn modelId="{1C297121-A3D7-4665-B162-24DE911A5357}" type="presOf" srcId="{B99CCD95-353A-46A7-9772-4A61649E7D55}" destId="{9587CE06-9DC5-4F03-8D28-F8DF2672F812}" srcOrd="0" destOrd="0" presId="urn:microsoft.com/office/officeart/2005/8/layout/lProcess2"/>
    <dgm:cxn modelId="{10A24625-71A1-4989-9017-8D6B15DFDD96}" srcId="{EAF9F67C-A0D5-41D6-A3C6-1EB3BB373DBC}" destId="{F389BF3C-DAD9-4207-84E6-704C97BEB007}" srcOrd="2" destOrd="0" parTransId="{ECB4499A-B467-4D4C-B474-2018BC5C0F4B}" sibTransId="{F01F0F67-B11A-479C-AC4D-4BFA9968F257}"/>
    <dgm:cxn modelId="{86F84F26-124A-47B5-93BE-CB018BE69BE4}" srcId="{A44371B0-7AF5-4CCC-B767-7BA794A3B1C2}" destId="{B99CCD95-353A-46A7-9772-4A61649E7D55}" srcOrd="1" destOrd="0" parTransId="{7FC4F99F-1D4B-4752-B2D9-9844606C5A1D}" sibTransId="{0DB95F99-CEDC-4779-885B-5AB8F0FEE176}"/>
    <dgm:cxn modelId="{28D6AF33-6CC4-4E03-B0BD-D03FFE4BC6C6}" type="presOf" srcId="{F389BF3C-DAD9-4207-84E6-704C97BEB007}" destId="{7F1232C3-B122-4279-8772-E812DACA6204}" srcOrd="0" destOrd="0" presId="urn:microsoft.com/office/officeart/2005/8/layout/lProcess2"/>
    <dgm:cxn modelId="{0E072342-0075-47C9-8532-C40EE3EE969A}" type="presOf" srcId="{B99CCD95-353A-46A7-9772-4A61649E7D55}" destId="{6A73531B-0BCC-41E2-BEAE-653E412621A8}" srcOrd="1" destOrd="0" presId="urn:microsoft.com/office/officeart/2005/8/layout/lProcess2"/>
    <dgm:cxn modelId="{751FE850-161A-49BF-B91E-AA7E23C8762A}" srcId="{EAF9F67C-A0D5-41D6-A3C6-1EB3BB373DBC}" destId="{85AB449C-5E06-4226-A68F-79A8551CF657}" srcOrd="1" destOrd="0" parTransId="{BF8D8154-810F-4EB3-90D5-08114D40C0CF}" sibTransId="{93085897-C48C-4879-96D4-8D661ACB22AD}"/>
    <dgm:cxn modelId="{3F27979D-F50E-451A-B9AC-0F04F6A2BB20}" srcId="{EAF9F67C-A0D5-41D6-A3C6-1EB3BB373DBC}" destId="{E803DCCD-259F-4B2E-801E-2E146A8491A9}" srcOrd="0" destOrd="0" parTransId="{13AC1787-229E-472C-A49C-03D47835ADE3}" sibTransId="{DCA45D0E-2F36-4CE4-BE20-766F954C1E80}"/>
    <dgm:cxn modelId="{876EF5C9-BAE4-4A89-B768-65DDB5C65496}" type="presOf" srcId="{EAF9F67C-A0D5-41D6-A3C6-1EB3BB373DBC}" destId="{78A5EE43-60C1-42F8-97DC-62B608A0712E}" srcOrd="0" destOrd="0" presId="urn:microsoft.com/office/officeart/2005/8/layout/lProcess2"/>
    <dgm:cxn modelId="{B84617E1-70DC-426C-89F5-5E571E92091F}" type="presOf" srcId="{E803DCCD-259F-4B2E-801E-2E146A8491A9}" destId="{6BFD4076-85C1-4581-B6BB-C1295BCBFFB0}" srcOrd="0" destOrd="0" presId="urn:microsoft.com/office/officeart/2005/8/layout/lProcess2"/>
    <dgm:cxn modelId="{FB9360E6-31C2-4C1C-A7D6-B8313EE857BD}" type="presOf" srcId="{EAF9F67C-A0D5-41D6-A3C6-1EB3BB373DBC}" destId="{628BF4E6-0F69-488A-885D-FF0FFD0EC009}" srcOrd="1" destOrd="0" presId="urn:microsoft.com/office/officeart/2005/8/layout/lProcess2"/>
    <dgm:cxn modelId="{2C8760E9-7431-4A9F-9EFE-0718EF31AC52}" type="presOf" srcId="{A44371B0-7AF5-4CCC-B767-7BA794A3B1C2}" destId="{7E472F3D-EF8E-4B44-BB26-BD46CFD2802A}" srcOrd="0" destOrd="0" presId="urn:microsoft.com/office/officeart/2005/8/layout/lProcess2"/>
    <dgm:cxn modelId="{44C053EE-E70C-4F01-A364-D945643B312E}" type="presParOf" srcId="{7E472F3D-EF8E-4B44-BB26-BD46CFD2802A}" destId="{0C3AA6BF-443A-4716-90E5-B404B55DC05F}" srcOrd="0" destOrd="0" presId="urn:microsoft.com/office/officeart/2005/8/layout/lProcess2"/>
    <dgm:cxn modelId="{D188FD47-45A8-4233-BD96-BBF62C93F803}" type="presParOf" srcId="{0C3AA6BF-443A-4716-90E5-B404B55DC05F}" destId="{78A5EE43-60C1-42F8-97DC-62B608A0712E}" srcOrd="0" destOrd="0" presId="urn:microsoft.com/office/officeart/2005/8/layout/lProcess2"/>
    <dgm:cxn modelId="{5BC52D28-9F95-4A65-9830-9FA817FE9D12}" type="presParOf" srcId="{0C3AA6BF-443A-4716-90E5-B404B55DC05F}" destId="{628BF4E6-0F69-488A-885D-FF0FFD0EC009}" srcOrd="1" destOrd="0" presId="urn:microsoft.com/office/officeart/2005/8/layout/lProcess2"/>
    <dgm:cxn modelId="{D38DC767-A51C-4D7B-8C0E-406650B6EBF0}" type="presParOf" srcId="{0C3AA6BF-443A-4716-90E5-B404B55DC05F}" destId="{0EE76A1D-7390-4A83-B07B-8F3BF1A4B085}" srcOrd="2" destOrd="0" presId="urn:microsoft.com/office/officeart/2005/8/layout/lProcess2"/>
    <dgm:cxn modelId="{5D938964-77F3-4893-8A50-6D4DB579AAA2}" type="presParOf" srcId="{0EE76A1D-7390-4A83-B07B-8F3BF1A4B085}" destId="{F93E08F9-37AD-45BC-BD21-51F04124A8CC}" srcOrd="0" destOrd="0" presId="urn:microsoft.com/office/officeart/2005/8/layout/lProcess2"/>
    <dgm:cxn modelId="{B068A1D4-A819-497A-B311-DC5CFDE29A26}" type="presParOf" srcId="{F93E08F9-37AD-45BC-BD21-51F04124A8CC}" destId="{6BFD4076-85C1-4581-B6BB-C1295BCBFFB0}" srcOrd="0" destOrd="0" presId="urn:microsoft.com/office/officeart/2005/8/layout/lProcess2"/>
    <dgm:cxn modelId="{B5580110-7E54-49E1-941C-C280D843E12B}" type="presParOf" srcId="{F93E08F9-37AD-45BC-BD21-51F04124A8CC}" destId="{35DB1AA9-C29E-4E82-8C80-54100E141A47}" srcOrd="1" destOrd="0" presId="urn:microsoft.com/office/officeart/2005/8/layout/lProcess2"/>
    <dgm:cxn modelId="{715B8969-7E5F-4E17-8847-3760603C0257}" type="presParOf" srcId="{F93E08F9-37AD-45BC-BD21-51F04124A8CC}" destId="{20ED0436-B38F-4A8B-BC4A-7E4C1FB5D566}" srcOrd="2" destOrd="0" presId="urn:microsoft.com/office/officeart/2005/8/layout/lProcess2"/>
    <dgm:cxn modelId="{CE19A49B-6B72-438C-B69C-A9E8D5AFF475}" type="presParOf" srcId="{F93E08F9-37AD-45BC-BD21-51F04124A8CC}" destId="{E53F337D-52A7-43C8-BA17-AAF7DCC44C1F}" srcOrd="3" destOrd="0" presId="urn:microsoft.com/office/officeart/2005/8/layout/lProcess2"/>
    <dgm:cxn modelId="{60FA0062-4760-4ED6-B9E9-1C1C9D10D180}" type="presParOf" srcId="{F93E08F9-37AD-45BC-BD21-51F04124A8CC}" destId="{7F1232C3-B122-4279-8772-E812DACA6204}" srcOrd="4" destOrd="0" presId="urn:microsoft.com/office/officeart/2005/8/layout/lProcess2"/>
    <dgm:cxn modelId="{9DFA0BE5-AF7C-4C40-8B01-B18690ED4DD8}" type="presParOf" srcId="{7E472F3D-EF8E-4B44-BB26-BD46CFD2802A}" destId="{55F25F16-6810-43EB-BEE2-ED5B93731F68}" srcOrd="1" destOrd="0" presId="urn:microsoft.com/office/officeart/2005/8/layout/lProcess2"/>
    <dgm:cxn modelId="{4407A004-3874-4FD7-A702-513590288F03}" type="presParOf" srcId="{7E472F3D-EF8E-4B44-BB26-BD46CFD2802A}" destId="{39F1B2FE-9CBC-483C-801C-ACAAEC08A844}" srcOrd="2" destOrd="0" presId="urn:microsoft.com/office/officeart/2005/8/layout/lProcess2"/>
    <dgm:cxn modelId="{B7DDB952-AB87-45E8-A5A5-F61C45DB46C8}" type="presParOf" srcId="{39F1B2FE-9CBC-483C-801C-ACAAEC08A844}" destId="{9587CE06-9DC5-4F03-8D28-F8DF2672F812}" srcOrd="0" destOrd="0" presId="urn:microsoft.com/office/officeart/2005/8/layout/lProcess2"/>
    <dgm:cxn modelId="{1367486C-3847-41D7-BA9E-F4748B068BC8}" type="presParOf" srcId="{39F1B2FE-9CBC-483C-801C-ACAAEC08A844}" destId="{6A73531B-0BCC-41E2-BEAE-653E412621A8}" srcOrd="1" destOrd="0" presId="urn:microsoft.com/office/officeart/2005/8/layout/lProcess2"/>
    <dgm:cxn modelId="{988EBBE0-CCFB-4A58-B55C-6275820FD6C2}" type="presParOf" srcId="{39F1B2FE-9CBC-483C-801C-ACAAEC08A844}" destId="{33F7503A-1E9E-4DC0-8267-D4098B1BD05F}" srcOrd="2" destOrd="0" presId="urn:microsoft.com/office/officeart/2005/8/layout/lProcess2"/>
    <dgm:cxn modelId="{B1E224E7-3682-4942-8A15-A571ADEFE337}" type="presParOf" srcId="{33F7503A-1E9E-4DC0-8267-D4098B1BD05F}" destId="{FBB026A4-9123-45D5-AD48-5F520686DB23}"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EA02F08-F73C-4BA1-AB38-135AF52117E5}" type="doc">
      <dgm:prSet loTypeId="urn:microsoft.com/office/officeart/2005/8/layout/hierarchy4" loCatId="hierarchy" qsTypeId="urn:microsoft.com/office/officeart/2005/8/quickstyle/simple1" qsCatId="simple" csTypeId="urn:microsoft.com/office/officeart/2005/8/colors/accent0_2" csCatId="mainScheme" phldr="1"/>
      <dgm:spPr/>
      <dgm:t>
        <a:bodyPr/>
        <a:lstStyle/>
        <a:p>
          <a:endParaRPr lang="en-US"/>
        </a:p>
      </dgm:t>
    </dgm:pt>
    <dgm:pt modelId="{14F83AFF-BEF4-47AA-A73C-2BE7E7C6E825}">
      <dgm:prSet custT="1"/>
      <dgm:spPr/>
      <dgm:t>
        <a:bodyPr/>
        <a:lstStyle/>
        <a:p>
          <a:r>
            <a:rPr lang="en-US" sz="2800" b="0" dirty="0">
              <a:solidFill>
                <a:schemeClr val="tx1"/>
              </a:solidFill>
            </a:rPr>
            <a:t>A change in accounting principle results from either:</a:t>
          </a:r>
          <a:endParaRPr lang="en-US" sz="2800" dirty="0">
            <a:solidFill>
              <a:schemeClr val="tx1"/>
            </a:solidFill>
          </a:endParaRPr>
        </a:p>
      </dgm:t>
    </dgm:pt>
    <dgm:pt modelId="{39A3FDDF-78F2-4F7D-9BEF-155B618D65EA}" type="parTrans" cxnId="{9DFB2C35-FDE9-45D6-9750-C19D6CF8493F}">
      <dgm:prSet/>
      <dgm:spPr/>
      <dgm:t>
        <a:bodyPr/>
        <a:lstStyle/>
        <a:p>
          <a:endParaRPr lang="en-US">
            <a:solidFill>
              <a:schemeClr val="tx1"/>
            </a:solidFill>
          </a:endParaRPr>
        </a:p>
      </dgm:t>
    </dgm:pt>
    <dgm:pt modelId="{85135DDB-5D89-4429-86D0-9D097893A5AB}" type="sibTrans" cxnId="{9DFB2C35-FDE9-45D6-9750-C19D6CF8493F}">
      <dgm:prSet/>
      <dgm:spPr/>
      <dgm:t>
        <a:bodyPr/>
        <a:lstStyle/>
        <a:p>
          <a:endParaRPr lang="en-US">
            <a:solidFill>
              <a:schemeClr val="tx1"/>
            </a:solidFill>
          </a:endParaRPr>
        </a:p>
      </dgm:t>
    </dgm:pt>
    <dgm:pt modelId="{684A176F-54CF-4676-A70D-FC6A82224CC4}">
      <dgm:prSet/>
      <dgm:spPr/>
      <dgm:t>
        <a:bodyPr anchor="t"/>
        <a:lstStyle/>
        <a:p>
          <a:r>
            <a:rPr lang="en-US" baseline="0" dirty="0">
              <a:solidFill>
                <a:schemeClr val="tx1"/>
              </a:solidFill>
            </a:rPr>
            <a:t>A </a:t>
          </a:r>
          <a:r>
            <a:rPr lang="en-US" b="1" baseline="0" dirty="0">
              <a:solidFill>
                <a:schemeClr val="tx1"/>
              </a:solidFill>
            </a:rPr>
            <a:t>change</a:t>
          </a:r>
          <a:r>
            <a:rPr lang="en-US" baseline="0" dirty="0">
              <a:solidFill>
                <a:schemeClr val="tx1"/>
              </a:solidFill>
            </a:rPr>
            <a:t> from one generally accepted accounting principle to another that is justified on the basis that </a:t>
          </a:r>
          <a:r>
            <a:rPr lang="en-US" i="1" baseline="0" dirty="0">
              <a:solidFill>
                <a:schemeClr val="tx1"/>
              </a:solidFill>
            </a:rPr>
            <a:t>the newly adopted accounting principle is preferable,</a:t>
          </a:r>
          <a:r>
            <a:rPr lang="en-US" baseline="0" dirty="0">
              <a:solidFill>
                <a:schemeClr val="tx1"/>
              </a:solidFill>
            </a:rPr>
            <a:t> based on the qualitative characteristics of financial reporting</a:t>
          </a:r>
          <a:endParaRPr lang="en-US" dirty="0">
            <a:solidFill>
              <a:schemeClr val="tx1"/>
            </a:solidFill>
          </a:endParaRPr>
        </a:p>
      </dgm:t>
    </dgm:pt>
    <dgm:pt modelId="{484404F0-18C9-4084-B133-F62ADC2544A7}" type="parTrans" cxnId="{6F5C3FB1-39B1-47FF-8A6D-24A383F17D37}">
      <dgm:prSet/>
      <dgm:spPr/>
      <dgm:t>
        <a:bodyPr/>
        <a:lstStyle/>
        <a:p>
          <a:endParaRPr lang="en-US">
            <a:solidFill>
              <a:schemeClr val="tx1"/>
            </a:solidFill>
          </a:endParaRPr>
        </a:p>
      </dgm:t>
    </dgm:pt>
    <dgm:pt modelId="{ACEB26D3-EC58-4DD7-9128-12F81564272F}" type="sibTrans" cxnId="{6F5C3FB1-39B1-47FF-8A6D-24A383F17D37}">
      <dgm:prSet/>
      <dgm:spPr/>
      <dgm:t>
        <a:bodyPr/>
        <a:lstStyle/>
        <a:p>
          <a:endParaRPr lang="en-US">
            <a:solidFill>
              <a:schemeClr val="tx1"/>
            </a:solidFill>
          </a:endParaRPr>
        </a:p>
      </dgm:t>
    </dgm:pt>
    <dgm:pt modelId="{B9593982-8808-4C59-BFD6-D2F0C1FBFA73}">
      <dgm:prSet/>
      <dgm:spPr/>
      <dgm:t>
        <a:bodyPr anchor="t"/>
        <a:lstStyle/>
        <a:p>
          <a:r>
            <a:rPr lang="en-US" baseline="0" dirty="0">
              <a:solidFill>
                <a:schemeClr val="tx1"/>
              </a:solidFill>
            </a:rPr>
            <a:t>Implementation of new pronouncements</a:t>
          </a:r>
          <a:endParaRPr lang="en-US" dirty="0">
            <a:solidFill>
              <a:schemeClr val="tx1"/>
            </a:solidFill>
          </a:endParaRPr>
        </a:p>
      </dgm:t>
    </dgm:pt>
    <dgm:pt modelId="{19D15CA7-49B6-4031-80A5-1D6D34E1AFFF}" type="parTrans" cxnId="{940497A4-28A2-4F06-AE8F-1015CAF5CCD9}">
      <dgm:prSet/>
      <dgm:spPr/>
      <dgm:t>
        <a:bodyPr/>
        <a:lstStyle/>
        <a:p>
          <a:endParaRPr lang="en-US">
            <a:solidFill>
              <a:schemeClr val="tx1"/>
            </a:solidFill>
          </a:endParaRPr>
        </a:p>
      </dgm:t>
    </dgm:pt>
    <dgm:pt modelId="{FB5F4EB5-3AEE-40EC-965F-62359B1EA4C8}" type="sibTrans" cxnId="{940497A4-28A2-4F06-AE8F-1015CAF5CCD9}">
      <dgm:prSet/>
      <dgm:spPr/>
      <dgm:t>
        <a:bodyPr/>
        <a:lstStyle/>
        <a:p>
          <a:endParaRPr lang="en-US">
            <a:solidFill>
              <a:schemeClr val="tx1"/>
            </a:solidFill>
          </a:endParaRPr>
        </a:p>
      </dgm:t>
    </dgm:pt>
    <dgm:pt modelId="{23BC9C38-30EC-48C0-81E3-93C8B868B1FF}" type="pres">
      <dgm:prSet presAssocID="{7EA02F08-F73C-4BA1-AB38-135AF52117E5}" presName="Name0" presStyleCnt="0">
        <dgm:presLayoutVars>
          <dgm:chPref val="1"/>
          <dgm:dir/>
          <dgm:animOne val="branch"/>
          <dgm:animLvl val="lvl"/>
          <dgm:resizeHandles/>
        </dgm:presLayoutVars>
      </dgm:prSet>
      <dgm:spPr/>
    </dgm:pt>
    <dgm:pt modelId="{EFBEE19A-A01E-48E5-A57E-92AE6D5D69D9}" type="pres">
      <dgm:prSet presAssocID="{14F83AFF-BEF4-47AA-A73C-2BE7E7C6E825}" presName="vertOne" presStyleCnt="0"/>
      <dgm:spPr/>
    </dgm:pt>
    <dgm:pt modelId="{28FB39AA-C6A0-45C5-835B-0D85586830BD}" type="pres">
      <dgm:prSet presAssocID="{14F83AFF-BEF4-47AA-A73C-2BE7E7C6E825}" presName="txOne" presStyleLbl="node0" presStyleIdx="0" presStyleCnt="1" custScaleY="26729">
        <dgm:presLayoutVars>
          <dgm:chPref val="3"/>
        </dgm:presLayoutVars>
      </dgm:prSet>
      <dgm:spPr/>
    </dgm:pt>
    <dgm:pt modelId="{FE88992C-5667-4AAA-9A5B-FCBCDA181709}" type="pres">
      <dgm:prSet presAssocID="{14F83AFF-BEF4-47AA-A73C-2BE7E7C6E825}" presName="parTransOne" presStyleCnt="0"/>
      <dgm:spPr/>
    </dgm:pt>
    <dgm:pt modelId="{B8468728-4066-469A-B259-D975E7E29F90}" type="pres">
      <dgm:prSet presAssocID="{14F83AFF-BEF4-47AA-A73C-2BE7E7C6E825}" presName="horzOne" presStyleCnt="0"/>
      <dgm:spPr/>
    </dgm:pt>
    <dgm:pt modelId="{BEA337C6-EC35-4423-BA5A-85D17867D409}" type="pres">
      <dgm:prSet presAssocID="{684A176F-54CF-4676-A70D-FC6A82224CC4}" presName="vertTwo" presStyleCnt="0"/>
      <dgm:spPr/>
    </dgm:pt>
    <dgm:pt modelId="{C6F57FF5-572D-4522-A4ED-7DDA39BCAE40}" type="pres">
      <dgm:prSet presAssocID="{684A176F-54CF-4676-A70D-FC6A82224CC4}" presName="txTwo" presStyleLbl="node2" presStyleIdx="0" presStyleCnt="2">
        <dgm:presLayoutVars>
          <dgm:chPref val="3"/>
        </dgm:presLayoutVars>
      </dgm:prSet>
      <dgm:spPr/>
    </dgm:pt>
    <dgm:pt modelId="{FC570453-A38D-4820-B9F3-6FFAF609A638}" type="pres">
      <dgm:prSet presAssocID="{684A176F-54CF-4676-A70D-FC6A82224CC4}" presName="horzTwo" presStyleCnt="0"/>
      <dgm:spPr/>
    </dgm:pt>
    <dgm:pt modelId="{072D4664-5F10-4FDF-A231-7991FA7F315D}" type="pres">
      <dgm:prSet presAssocID="{ACEB26D3-EC58-4DD7-9128-12F81564272F}" presName="sibSpaceTwo" presStyleCnt="0"/>
      <dgm:spPr/>
    </dgm:pt>
    <dgm:pt modelId="{537E9C51-E486-4AB5-883D-BC4FC91C7BF5}" type="pres">
      <dgm:prSet presAssocID="{B9593982-8808-4C59-BFD6-D2F0C1FBFA73}" presName="vertTwo" presStyleCnt="0"/>
      <dgm:spPr/>
    </dgm:pt>
    <dgm:pt modelId="{3951306A-42AA-44EC-BE06-3E101903F3EF}" type="pres">
      <dgm:prSet presAssocID="{B9593982-8808-4C59-BFD6-D2F0C1FBFA73}" presName="txTwo" presStyleLbl="node2" presStyleIdx="1" presStyleCnt="2">
        <dgm:presLayoutVars>
          <dgm:chPref val="3"/>
        </dgm:presLayoutVars>
      </dgm:prSet>
      <dgm:spPr/>
    </dgm:pt>
    <dgm:pt modelId="{F28E07C3-DB35-49D2-A277-2A70968DC496}" type="pres">
      <dgm:prSet presAssocID="{B9593982-8808-4C59-BFD6-D2F0C1FBFA73}" presName="horzTwo" presStyleCnt="0"/>
      <dgm:spPr/>
    </dgm:pt>
  </dgm:ptLst>
  <dgm:cxnLst>
    <dgm:cxn modelId="{78ACA209-7DA0-431B-B5D6-5207A1887E56}" type="presOf" srcId="{7EA02F08-F73C-4BA1-AB38-135AF52117E5}" destId="{23BC9C38-30EC-48C0-81E3-93C8B868B1FF}" srcOrd="0" destOrd="0" presId="urn:microsoft.com/office/officeart/2005/8/layout/hierarchy4"/>
    <dgm:cxn modelId="{9DFB2C35-FDE9-45D6-9750-C19D6CF8493F}" srcId="{7EA02F08-F73C-4BA1-AB38-135AF52117E5}" destId="{14F83AFF-BEF4-47AA-A73C-2BE7E7C6E825}" srcOrd="0" destOrd="0" parTransId="{39A3FDDF-78F2-4F7D-9BEF-155B618D65EA}" sibTransId="{85135DDB-5D89-4429-86D0-9D097893A5AB}"/>
    <dgm:cxn modelId="{F7A0413D-D83D-4983-801D-2C3A0DFBB145}" type="presOf" srcId="{14F83AFF-BEF4-47AA-A73C-2BE7E7C6E825}" destId="{28FB39AA-C6A0-45C5-835B-0D85586830BD}" srcOrd="0" destOrd="0" presId="urn:microsoft.com/office/officeart/2005/8/layout/hierarchy4"/>
    <dgm:cxn modelId="{940497A4-28A2-4F06-AE8F-1015CAF5CCD9}" srcId="{14F83AFF-BEF4-47AA-A73C-2BE7E7C6E825}" destId="{B9593982-8808-4C59-BFD6-D2F0C1FBFA73}" srcOrd="1" destOrd="0" parTransId="{19D15CA7-49B6-4031-80A5-1D6D34E1AFFF}" sibTransId="{FB5F4EB5-3AEE-40EC-965F-62359B1EA4C8}"/>
    <dgm:cxn modelId="{6F5C3FB1-39B1-47FF-8A6D-24A383F17D37}" srcId="{14F83AFF-BEF4-47AA-A73C-2BE7E7C6E825}" destId="{684A176F-54CF-4676-A70D-FC6A82224CC4}" srcOrd="0" destOrd="0" parTransId="{484404F0-18C9-4084-B133-F62ADC2544A7}" sibTransId="{ACEB26D3-EC58-4DD7-9128-12F81564272F}"/>
    <dgm:cxn modelId="{E835DBB7-56D3-4A26-B2DC-79B885AD9EF2}" type="presOf" srcId="{B9593982-8808-4C59-BFD6-D2F0C1FBFA73}" destId="{3951306A-42AA-44EC-BE06-3E101903F3EF}" srcOrd="0" destOrd="0" presId="urn:microsoft.com/office/officeart/2005/8/layout/hierarchy4"/>
    <dgm:cxn modelId="{8F7B08C9-0126-47C4-B8D9-4EF6D5AC8C3D}" type="presOf" srcId="{684A176F-54CF-4676-A70D-FC6A82224CC4}" destId="{C6F57FF5-572D-4522-A4ED-7DDA39BCAE40}" srcOrd="0" destOrd="0" presId="urn:microsoft.com/office/officeart/2005/8/layout/hierarchy4"/>
    <dgm:cxn modelId="{435E8C03-3A99-4327-8A3A-525CB11DFFF6}" type="presParOf" srcId="{23BC9C38-30EC-48C0-81E3-93C8B868B1FF}" destId="{EFBEE19A-A01E-48E5-A57E-92AE6D5D69D9}" srcOrd="0" destOrd="0" presId="urn:microsoft.com/office/officeart/2005/8/layout/hierarchy4"/>
    <dgm:cxn modelId="{90B2B7F0-12DD-4932-B461-54ECE3D00338}" type="presParOf" srcId="{EFBEE19A-A01E-48E5-A57E-92AE6D5D69D9}" destId="{28FB39AA-C6A0-45C5-835B-0D85586830BD}" srcOrd="0" destOrd="0" presId="urn:microsoft.com/office/officeart/2005/8/layout/hierarchy4"/>
    <dgm:cxn modelId="{6B252C58-415D-45EE-B72D-01E6D5FCA87A}" type="presParOf" srcId="{EFBEE19A-A01E-48E5-A57E-92AE6D5D69D9}" destId="{FE88992C-5667-4AAA-9A5B-FCBCDA181709}" srcOrd="1" destOrd="0" presId="urn:microsoft.com/office/officeart/2005/8/layout/hierarchy4"/>
    <dgm:cxn modelId="{4A2CDC17-FD76-45BB-B610-EDCA908FD323}" type="presParOf" srcId="{EFBEE19A-A01E-48E5-A57E-92AE6D5D69D9}" destId="{B8468728-4066-469A-B259-D975E7E29F90}" srcOrd="2" destOrd="0" presId="urn:microsoft.com/office/officeart/2005/8/layout/hierarchy4"/>
    <dgm:cxn modelId="{CF1F4532-C873-4538-AA3F-D18978B04B23}" type="presParOf" srcId="{B8468728-4066-469A-B259-D975E7E29F90}" destId="{BEA337C6-EC35-4423-BA5A-85D17867D409}" srcOrd="0" destOrd="0" presId="urn:microsoft.com/office/officeart/2005/8/layout/hierarchy4"/>
    <dgm:cxn modelId="{7852B468-0CE4-44AF-945D-7DAABD16FC20}" type="presParOf" srcId="{BEA337C6-EC35-4423-BA5A-85D17867D409}" destId="{C6F57FF5-572D-4522-A4ED-7DDA39BCAE40}" srcOrd="0" destOrd="0" presId="urn:microsoft.com/office/officeart/2005/8/layout/hierarchy4"/>
    <dgm:cxn modelId="{6D52062D-DF6B-40DE-AFAC-17DBDC0EE5C7}" type="presParOf" srcId="{BEA337C6-EC35-4423-BA5A-85D17867D409}" destId="{FC570453-A38D-4820-B9F3-6FFAF609A638}" srcOrd="1" destOrd="0" presId="urn:microsoft.com/office/officeart/2005/8/layout/hierarchy4"/>
    <dgm:cxn modelId="{C245F32A-82B2-4495-8D95-C83678083A29}" type="presParOf" srcId="{B8468728-4066-469A-B259-D975E7E29F90}" destId="{072D4664-5F10-4FDF-A231-7991FA7F315D}" srcOrd="1" destOrd="0" presId="urn:microsoft.com/office/officeart/2005/8/layout/hierarchy4"/>
    <dgm:cxn modelId="{8F97ADC9-2768-4542-83DE-FE9A144B58A0}" type="presParOf" srcId="{B8468728-4066-469A-B259-D975E7E29F90}" destId="{537E9C51-E486-4AB5-883D-BC4FC91C7BF5}" srcOrd="2" destOrd="0" presId="urn:microsoft.com/office/officeart/2005/8/layout/hierarchy4"/>
    <dgm:cxn modelId="{DF1ED9EF-DE00-4032-92BF-99B3607400C1}" type="presParOf" srcId="{537E9C51-E486-4AB5-883D-BC4FC91C7BF5}" destId="{3951306A-42AA-44EC-BE06-3E101903F3EF}" srcOrd="0" destOrd="0" presId="urn:microsoft.com/office/officeart/2005/8/layout/hierarchy4"/>
    <dgm:cxn modelId="{40370EEC-8B61-42BE-81FA-B96241A8A5F3}" type="presParOf" srcId="{537E9C51-E486-4AB5-883D-BC4FC91C7BF5}" destId="{F28E07C3-DB35-49D2-A277-2A70968DC496}"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1E3B5C-5E33-482B-AEF9-E42A3C8A3B39}" type="doc">
      <dgm:prSet loTypeId="urn:microsoft.com/office/officeart/2005/8/layout/list1" loCatId="list" qsTypeId="urn:microsoft.com/office/officeart/2005/8/quickstyle/simple3" qsCatId="simple" csTypeId="urn:microsoft.com/office/officeart/2005/8/colors/accent1_2" csCatId="accent1" phldr="1"/>
      <dgm:spPr/>
      <dgm:t>
        <a:bodyPr/>
        <a:lstStyle/>
        <a:p>
          <a:endParaRPr lang="en-US"/>
        </a:p>
      </dgm:t>
    </dgm:pt>
    <dgm:pt modelId="{70A02823-9F47-4042-9F84-E410C3CC99D0}">
      <dgm:prSet phldrT="[Text]" custT="1"/>
      <dgm:spPr/>
      <dgm:t>
        <a:bodyPr/>
        <a:lstStyle/>
        <a:p>
          <a:r>
            <a:rPr lang="en-US" sz="1800" dirty="0"/>
            <a:t>Do </a:t>
          </a:r>
          <a:r>
            <a:rPr lang="en-US" sz="1800" i="1" dirty="0"/>
            <a:t>not</a:t>
          </a:r>
          <a:r>
            <a:rPr lang="en-US" sz="1800" dirty="0"/>
            <a:t> recognize a conduit debt obligation as a liability</a:t>
          </a:r>
        </a:p>
      </dgm:t>
    </dgm:pt>
    <dgm:pt modelId="{E97ED4CA-5C80-45D2-A5B5-C6B021894F96}" type="parTrans" cxnId="{D1C816F3-A3C3-4062-BAEA-10AB394BAE02}">
      <dgm:prSet/>
      <dgm:spPr/>
      <dgm:t>
        <a:bodyPr/>
        <a:lstStyle/>
        <a:p>
          <a:endParaRPr lang="en-US" sz="2800"/>
        </a:p>
      </dgm:t>
    </dgm:pt>
    <dgm:pt modelId="{767C4F31-A236-49E3-906D-F7C8557D8D27}" type="sibTrans" cxnId="{D1C816F3-A3C3-4062-BAEA-10AB394BAE02}">
      <dgm:prSet/>
      <dgm:spPr/>
      <dgm:t>
        <a:bodyPr/>
        <a:lstStyle/>
        <a:p>
          <a:endParaRPr lang="en-US" sz="2800"/>
        </a:p>
      </dgm:t>
    </dgm:pt>
    <dgm:pt modelId="{600BCD65-B6EA-4629-9FAA-68D456A08D6E}">
      <dgm:prSet phldrT="[Text]" custT="1"/>
      <dgm:spPr/>
      <dgm:t>
        <a:bodyPr/>
        <a:lstStyle/>
        <a:p>
          <a:r>
            <a:rPr lang="en-US" sz="1800" dirty="0"/>
            <a:t>May have a related liability arising out of an additional or voluntary commitment</a:t>
          </a:r>
        </a:p>
      </dgm:t>
    </dgm:pt>
    <dgm:pt modelId="{659B81C5-9B7F-4009-9585-F3EEAADCABB4}" type="parTrans" cxnId="{E15EFD84-771D-47AA-A697-7E3254943E2B}">
      <dgm:prSet/>
      <dgm:spPr/>
      <dgm:t>
        <a:bodyPr/>
        <a:lstStyle/>
        <a:p>
          <a:endParaRPr lang="en-US" sz="2800"/>
        </a:p>
      </dgm:t>
    </dgm:pt>
    <dgm:pt modelId="{1DCC45AE-41AA-488D-9637-A67F8964DC11}" type="sibTrans" cxnId="{E15EFD84-771D-47AA-A697-7E3254943E2B}">
      <dgm:prSet/>
      <dgm:spPr/>
      <dgm:t>
        <a:bodyPr/>
        <a:lstStyle/>
        <a:p>
          <a:endParaRPr lang="en-US" sz="2800"/>
        </a:p>
      </dgm:t>
    </dgm:pt>
    <dgm:pt modelId="{B59D2DC9-48AD-4B4E-B34A-7E2C836F3E0C}">
      <dgm:prSet phldrT="[Text]" custT="1"/>
      <dgm:spPr/>
      <dgm:t>
        <a:bodyPr/>
        <a:lstStyle/>
        <a:p>
          <a:r>
            <a:rPr lang="en-US" sz="1800" b="1" dirty="0"/>
            <a:t>Additional commitment</a:t>
          </a:r>
          <a:r>
            <a:rPr lang="en-US" sz="1800" dirty="0"/>
            <a:t>: report a liability when qualitative factors indicate it is </a:t>
          </a:r>
          <a:r>
            <a:rPr lang="en-US" sz="1800" i="1" dirty="0"/>
            <a:t>more likely than not </a:t>
          </a:r>
          <a:r>
            <a:rPr lang="en-US" sz="1800" dirty="0"/>
            <a:t>that the issuer will support debt service payments for a conduit debt obligation</a:t>
          </a:r>
        </a:p>
      </dgm:t>
    </dgm:pt>
    <dgm:pt modelId="{5A9914D6-66B1-44B0-AB58-8F7EA7BAD176}" type="parTrans" cxnId="{2ABA8D6F-89BA-407C-8EF6-710C1B2FB301}">
      <dgm:prSet/>
      <dgm:spPr/>
      <dgm:t>
        <a:bodyPr/>
        <a:lstStyle/>
        <a:p>
          <a:endParaRPr lang="en-US" sz="2800"/>
        </a:p>
      </dgm:t>
    </dgm:pt>
    <dgm:pt modelId="{027FEDF2-3AA4-4207-A238-998541FE055F}" type="sibTrans" cxnId="{2ABA8D6F-89BA-407C-8EF6-710C1B2FB301}">
      <dgm:prSet/>
      <dgm:spPr/>
      <dgm:t>
        <a:bodyPr/>
        <a:lstStyle/>
        <a:p>
          <a:endParaRPr lang="en-US" sz="2800"/>
        </a:p>
      </dgm:t>
    </dgm:pt>
    <dgm:pt modelId="{85A5C913-A35C-4D23-80FF-716048228E5E}">
      <dgm:prSet phldrT="[Text]" custT="1"/>
      <dgm:spPr/>
      <dgm:t>
        <a:bodyPr/>
        <a:lstStyle/>
        <a:p>
          <a:pPr>
            <a:buNone/>
          </a:pPr>
          <a:r>
            <a:rPr lang="en-US" sz="1800" b="1" dirty="0"/>
            <a:t>Voluntary commitment</a:t>
          </a:r>
          <a:r>
            <a:rPr lang="en-US" sz="1800" dirty="0"/>
            <a:t>: if a certain event or circumstance has occurred, evaluate likelihood, then report a liability if it is </a:t>
          </a:r>
          <a:r>
            <a:rPr lang="en-US" sz="1800" i="1" dirty="0"/>
            <a:t>more likely than not </a:t>
          </a:r>
          <a:r>
            <a:rPr lang="en-US" sz="1800" dirty="0"/>
            <a:t>that the issuer will support debt service payments</a:t>
          </a:r>
        </a:p>
      </dgm:t>
    </dgm:pt>
    <dgm:pt modelId="{BAFCE0DC-D54D-4DB0-BB34-FB2571F2A03F}" type="parTrans" cxnId="{04E5E35D-CD9D-42B8-BD65-8681D39C9C1C}">
      <dgm:prSet/>
      <dgm:spPr/>
      <dgm:t>
        <a:bodyPr/>
        <a:lstStyle/>
        <a:p>
          <a:endParaRPr lang="en-US"/>
        </a:p>
      </dgm:t>
    </dgm:pt>
    <dgm:pt modelId="{63ED6784-AA59-45C7-9C2C-346D640326FA}" type="sibTrans" cxnId="{04E5E35D-CD9D-42B8-BD65-8681D39C9C1C}">
      <dgm:prSet/>
      <dgm:spPr/>
      <dgm:t>
        <a:bodyPr/>
        <a:lstStyle/>
        <a:p>
          <a:endParaRPr lang="en-US"/>
        </a:p>
      </dgm:t>
    </dgm:pt>
    <dgm:pt modelId="{D99FAE1A-0B96-4FE2-AE7E-8EC8BECEF1CD}">
      <dgm:prSet phldrT="[Text]" custT="1"/>
      <dgm:spPr/>
      <dgm:t>
        <a:bodyPr/>
        <a:lstStyle/>
        <a:p>
          <a:pPr>
            <a:buNone/>
          </a:pPr>
          <a:r>
            <a:rPr lang="en-US" sz="1800" dirty="0"/>
            <a:t>Voluntary commitments for which a liability is recognized and all additional commitments: At least annually reevaluate whether recognition criteria are met while conduit debt is outstanding</a:t>
          </a:r>
        </a:p>
      </dgm:t>
    </dgm:pt>
    <dgm:pt modelId="{939D6E40-AC65-47D4-BAD9-CD950D58E99C}" type="parTrans" cxnId="{D03C061C-000E-484F-B597-B9E7C557AD74}">
      <dgm:prSet/>
      <dgm:spPr/>
      <dgm:t>
        <a:bodyPr/>
        <a:lstStyle/>
        <a:p>
          <a:endParaRPr lang="en-US"/>
        </a:p>
      </dgm:t>
    </dgm:pt>
    <dgm:pt modelId="{03DEC410-FF82-4B24-BE42-AF4C71625105}" type="sibTrans" cxnId="{D03C061C-000E-484F-B597-B9E7C557AD74}">
      <dgm:prSet/>
      <dgm:spPr/>
      <dgm:t>
        <a:bodyPr/>
        <a:lstStyle/>
        <a:p>
          <a:endParaRPr lang="en-US"/>
        </a:p>
      </dgm:t>
    </dgm:pt>
    <dgm:pt modelId="{9B9B98F4-F5AC-493F-A7E7-0413BE645241}" type="pres">
      <dgm:prSet presAssocID="{1D1E3B5C-5E33-482B-AEF9-E42A3C8A3B39}" presName="linear" presStyleCnt="0">
        <dgm:presLayoutVars>
          <dgm:dir/>
          <dgm:animLvl val="lvl"/>
          <dgm:resizeHandles val="exact"/>
        </dgm:presLayoutVars>
      </dgm:prSet>
      <dgm:spPr/>
    </dgm:pt>
    <dgm:pt modelId="{9D9D9916-3674-4F48-9536-99C937F1F89A}" type="pres">
      <dgm:prSet presAssocID="{70A02823-9F47-4042-9F84-E410C3CC99D0}" presName="parentLin" presStyleCnt="0"/>
      <dgm:spPr/>
    </dgm:pt>
    <dgm:pt modelId="{E44F19BA-C426-4F8E-AC8C-4B06E1AE66B5}" type="pres">
      <dgm:prSet presAssocID="{70A02823-9F47-4042-9F84-E410C3CC99D0}" presName="parentLeftMargin" presStyleLbl="node1" presStyleIdx="0" presStyleCnt="5"/>
      <dgm:spPr/>
    </dgm:pt>
    <dgm:pt modelId="{B59CA9BE-A530-42A4-BA16-CAB95F6A4C7B}" type="pres">
      <dgm:prSet presAssocID="{70A02823-9F47-4042-9F84-E410C3CC99D0}" presName="parentText" presStyleLbl="node1" presStyleIdx="0" presStyleCnt="5" custScaleX="117439">
        <dgm:presLayoutVars>
          <dgm:chMax val="0"/>
          <dgm:bulletEnabled val="1"/>
        </dgm:presLayoutVars>
      </dgm:prSet>
      <dgm:spPr/>
    </dgm:pt>
    <dgm:pt modelId="{23D0AE25-9EFC-422F-862A-2CC0FEAF15EB}" type="pres">
      <dgm:prSet presAssocID="{70A02823-9F47-4042-9F84-E410C3CC99D0}" presName="negativeSpace" presStyleCnt="0"/>
      <dgm:spPr/>
    </dgm:pt>
    <dgm:pt modelId="{644D065D-CFE4-4E58-AEBF-E591828EE965}" type="pres">
      <dgm:prSet presAssocID="{70A02823-9F47-4042-9F84-E410C3CC99D0}" presName="childText" presStyleLbl="conFgAcc1" presStyleIdx="0" presStyleCnt="5">
        <dgm:presLayoutVars>
          <dgm:bulletEnabled val="1"/>
        </dgm:presLayoutVars>
      </dgm:prSet>
      <dgm:spPr/>
    </dgm:pt>
    <dgm:pt modelId="{3E5461B1-804D-4534-BFFA-7C1D786D002B}" type="pres">
      <dgm:prSet presAssocID="{767C4F31-A236-49E3-906D-F7C8557D8D27}" presName="spaceBetweenRectangles" presStyleCnt="0"/>
      <dgm:spPr/>
    </dgm:pt>
    <dgm:pt modelId="{D8633827-A709-473F-A4A6-3A6E1F9BFE26}" type="pres">
      <dgm:prSet presAssocID="{600BCD65-B6EA-4629-9FAA-68D456A08D6E}" presName="parentLin" presStyleCnt="0"/>
      <dgm:spPr/>
    </dgm:pt>
    <dgm:pt modelId="{CA6218B0-1F87-4009-9EE5-3609398D0087}" type="pres">
      <dgm:prSet presAssocID="{600BCD65-B6EA-4629-9FAA-68D456A08D6E}" presName="parentLeftMargin" presStyleLbl="node1" presStyleIdx="0" presStyleCnt="5"/>
      <dgm:spPr/>
    </dgm:pt>
    <dgm:pt modelId="{CC54F930-8EF1-4728-87AC-388663179F9F}" type="pres">
      <dgm:prSet presAssocID="{600BCD65-B6EA-4629-9FAA-68D456A08D6E}" presName="parentText" presStyleLbl="node1" presStyleIdx="1" presStyleCnt="5" custScaleX="117729">
        <dgm:presLayoutVars>
          <dgm:chMax val="0"/>
          <dgm:bulletEnabled val="1"/>
        </dgm:presLayoutVars>
      </dgm:prSet>
      <dgm:spPr/>
    </dgm:pt>
    <dgm:pt modelId="{58A41379-30D1-486B-9A3F-5BF13BC80DA8}" type="pres">
      <dgm:prSet presAssocID="{600BCD65-B6EA-4629-9FAA-68D456A08D6E}" presName="negativeSpace" presStyleCnt="0"/>
      <dgm:spPr/>
    </dgm:pt>
    <dgm:pt modelId="{C0642AD9-E944-43CB-8CBB-40EFB348510C}" type="pres">
      <dgm:prSet presAssocID="{600BCD65-B6EA-4629-9FAA-68D456A08D6E}" presName="childText" presStyleLbl="conFgAcc1" presStyleIdx="1" presStyleCnt="5">
        <dgm:presLayoutVars>
          <dgm:bulletEnabled val="1"/>
        </dgm:presLayoutVars>
      </dgm:prSet>
      <dgm:spPr/>
    </dgm:pt>
    <dgm:pt modelId="{03DF07BE-B679-4F2F-A187-E52DD79CE031}" type="pres">
      <dgm:prSet presAssocID="{1DCC45AE-41AA-488D-9637-A67F8964DC11}" presName="spaceBetweenRectangles" presStyleCnt="0"/>
      <dgm:spPr/>
    </dgm:pt>
    <dgm:pt modelId="{F2889ECD-63C7-4F5D-8103-6E7B605CA568}" type="pres">
      <dgm:prSet presAssocID="{B59D2DC9-48AD-4B4E-B34A-7E2C836F3E0C}" presName="parentLin" presStyleCnt="0"/>
      <dgm:spPr/>
    </dgm:pt>
    <dgm:pt modelId="{0C667B26-DE23-4B78-A850-FDD48831AD2F}" type="pres">
      <dgm:prSet presAssocID="{B59D2DC9-48AD-4B4E-B34A-7E2C836F3E0C}" presName="parentLeftMargin" presStyleLbl="node1" presStyleIdx="1" presStyleCnt="5"/>
      <dgm:spPr/>
    </dgm:pt>
    <dgm:pt modelId="{DFFE27DC-35D0-4CDC-864A-54A27D951366}" type="pres">
      <dgm:prSet presAssocID="{B59D2DC9-48AD-4B4E-B34A-7E2C836F3E0C}" presName="parentText" presStyleLbl="node1" presStyleIdx="2" presStyleCnt="5" custScaleX="118019" custScaleY="150169">
        <dgm:presLayoutVars>
          <dgm:chMax val="0"/>
          <dgm:bulletEnabled val="1"/>
        </dgm:presLayoutVars>
      </dgm:prSet>
      <dgm:spPr/>
    </dgm:pt>
    <dgm:pt modelId="{355DF98B-8654-42F9-9A81-14039467E4C6}" type="pres">
      <dgm:prSet presAssocID="{B59D2DC9-48AD-4B4E-B34A-7E2C836F3E0C}" presName="negativeSpace" presStyleCnt="0"/>
      <dgm:spPr/>
    </dgm:pt>
    <dgm:pt modelId="{6DF1576B-8DC8-410C-A08C-8F733AA4E091}" type="pres">
      <dgm:prSet presAssocID="{B59D2DC9-48AD-4B4E-B34A-7E2C836F3E0C}" presName="childText" presStyleLbl="conFgAcc1" presStyleIdx="2" presStyleCnt="5">
        <dgm:presLayoutVars>
          <dgm:bulletEnabled val="1"/>
        </dgm:presLayoutVars>
      </dgm:prSet>
      <dgm:spPr/>
    </dgm:pt>
    <dgm:pt modelId="{09A71C10-606D-43FB-A392-518D7797C1E2}" type="pres">
      <dgm:prSet presAssocID="{027FEDF2-3AA4-4207-A238-998541FE055F}" presName="spaceBetweenRectangles" presStyleCnt="0"/>
      <dgm:spPr/>
    </dgm:pt>
    <dgm:pt modelId="{E9C5C751-1459-4878-9402-ED836F0AF2AE}" type="pres">
      <dgm:prSet presAssocID="{85A5C913-A35C-4D23-80FF-716048228E5E}" presName="parentLin" presStyleCnt="0"/>
      <dgm:spPr/>
    </dgm:pt>
    <dgm:pt modelId="{77B3C92C-6FDC-4827-A09C-69A6CE8ADB87}" type="pres">
      <dgm:prSet presAssocID="{85A5C913-A35C-4D23-80FF-716048228E5E}" presName="parentLeftMargin" presStyleLbl="node1" presStyleIdx="2" presStyleCnt="5"/>
      <dgm:spPr/>
    </dgm:pt>
    <dgm:pt modelId="{7B4A6EB5-9334-41C7-9375-21B3D9C7F2FD}" type="pres">
      <dgm:prSet presAssocID="{85A5C913-A35C-4D23-80FF-716048228E5E}" presName="parentText" presStyleLbl="node1" presStyleIdx="3" presStyleCnt="5" custScaleX="118238" custScaleY="153213">
        <dgm:presLayoutVars>
          <dgm:chMax val="0"/>
          <dgm:bulletEnabled val="1"/>
        </dgm:presLayoutVars>
      </dgm:prSet>
      <dgm:spPr/>
    </dgm:pt>
    <dgm:pt modelId="{C6288ACA-242E-4FC2-8DBE-68EFFD6EA1B9}" type="pres">
      <dgm:prSet presAssocID="{85A5C913-A35C-4D23-80FF-716048228E5E}" presName="negativeSpace" presStyleCnt="0"/>
      <dgm:spPr/>
    </dgm:pt>
    <dgm:pt modelId="{7E866FB5-874B-4CDA-B36E-04643D8C9AF6}" type="pres">
      <dgm:prSet presAssocID="{85A5C913-A35C-4D23-80FF-716048228E5E}" presName="childText" presStyleLbl="conFgAcc1" presStyleIdx="3" presStyleCnt="5">
        <dgm:presLayoutVars>
          <dgm:bulletEnabled val="1"/>
        </dgm:presLayoutVars>
      </dgm:prSet>
      <dgm:spPr/>
    </dgm:pt>
    <dgm:pt modelId="{6D4A7BA1-1350-4347-BA22-BCBB1ADC89A4}" type="pres">
      <dgm:prSet presAssocID="{63ED6784-AA59-45C7-9C2C-346D640326FA}" presName="spaceBetweenRectangles" presStyleCnt="0"/>
      <dgm:spPr/>
    </dgm:pt>
    <dgm:pt modelId="{6433B867-4C76-4FE6-9465-1F174BBC1FB8}" type="pres">
      <dgm:prSet presAssocID="{D99FAE1A-0B96-4FE2-AE7E-8EC8BECEF1CD}" presName="parentLin" presStyleCnt="0"/>
      <dgm:spPr/>
    </dgm:pt>
    <dgm:pt modelId="{1E8B1E4C-0007-41BA-B2D5-FD13500C8A2B}" type="pres">
      <dgm:prSet presAssocID="{D99FAE1A-0B96-4FE2-AE7E-8EC8BECEF1CD}" presName="parentLeftMargin" presStyleLbl="node1" presStyleIdx="3" presStyleCnt="5"/>
      <dgm:spPr/>
    </dgm:pt>
    <dgm:pt modelId="{2BA72A51-18E2-4B19-AFED-9DC33DFD2180}" type="pres">
      <dgm:prSet presAssocID="{D99FAE1A-0B96-4FE2-AE7E-8EC8BECEF1CD}" presName="parentText" presStyleLbl="node1" presStyleIdx="4" presStyleCnt="5" custScaleX="118824" custScaleY="153165">
        <dgm:presLayoutVars>
          <dgm:chMax val="0"/>
          <dgm:bulletEnabled val="1"/>
        </dgm:presLayoutVars>
      </dgm:prSet>
      <dgm:spPr/>
    </dgm:pt>
    <dgm:pt modelId="{A42F3F60-C68E-44C1-B107-A174F14D0549}" type="pres">
      <dgm:prSet presAssocID="{D99FAE1A-0B96-4FE2-AE7E-8EC8BECEF1CD}" presName="negativeSpace" presStyleCnt="0"/>
      <dgm:spPr/>
    </dgm:pt>
    <dgm:pt modelId="{1F97856C-7C15-4D66-8916-C7DD87B3CEF0}" type="pres">
      <dgm:prSet presAssocID="{D99FAE1A-0B96-4FE2-AE7E-8EC8BECEF1CD}" presName="childText" presStyleLbl="conFgAcc1" presStyleIdx="4" presStyleCnt="5">
        <dgm:presLayoutVars>
          <dgm:bulletEnabled val="1"/>
        </dgm:presLayoutVars>
      </dgm:prSet>
      <dgm:spPr/>
    </dgm:pt>
  </dgm:ptLst>
  <dgm:cxnLst>
    <dgm:cxn modelId="{996C3E03-1C69-4E43-A0A9-C94FF29DF0A1}" type="presOf" srcId="{B59D2DC9-48AD-4B4E-B34A-7E2C836F3E0C}" destId="{0C667B26-DE23-4B78-A850-FDD48831AD2F}" srcOrd="0" destOrd="0" presId="urn:microsoft.com/office/officeart/2005/8/layout/list1"/>
    <dgm:cxn modelId="{F4C57A0E-CE63-4767-ACE1-956F4DADBAB4}" type="presOf" srcId="{85A5C913-A35C-4D23-80FF-716048228E5E}" destId="{77B3C92C-6FDC-4827-A09C-69A6CE8ADB87}" srcOrd="0" destOrd="0" presId="urn:microsoft.com/office/officeart/2005/8/layout/list1"/>
    <dgm:cxn modelId="{D03C061C-000E-484F-B597-B9E7C557AD74}" srcId="{1D1E3B5C-5E33-482B-AEF9-E42A3C8A3B39}" destId="{D99FAE1A-0B96-4FE2-AE7E-8EC8BECEF1CD}" srcOrd="4" destOrd="0" parTransId="{939D6E40-AC65-47D4-BAD9-CD950D58E99C}" sibTransId="{03DEC410-FF82-4B24-BE42-AF4C71625105}"/>
    <dgm:cxn modelId="{04E5E35D-CD9D-42B8-BD65-8681D39C9C1C}" srcId="{1D1E3B5C-5E33-482B-AEF9-E42A3C8A3B39}" destId="{85A5C913-A35C-4D23-80FF-716048228E5E}" srcOrd="3" destOrd="0" parTransId="{BAFCE0DC-D54D-4DB0-BB34-FB2571F2A03F}" sibTransId="{63ED6784-AA59-45C7-9C2C-346D640326FA}"/>
    <dgm:cxn modelId="{FF67B049-2885-4EFD-9AA4-661CFF44497A}" type="presOf" srcId="{B59D2DC9-48AD-4B4E-B34A-7E2C836F3E0C}" destId="{DFFE27DC-35D0-4CDC-864A-54A27D951366}" srcOrd="1" destOrd="0" presId="urn:microsoft.com/office/officeart/2005/8/layout/list1"/>
    <dgm:cxn modelId="{BC99E96D-16E7-4610-8C2F-39C0F2DA6821}" type="presOf" srcId="{1D1E3B5C-5E33-482B-AEF9-E42A3C8A3B39}" destId="{9B9B98F4-F5AC-493F-A7E7-0413BE645241}" srcOrd="0" destOrd="0" presId="urn:microsoft.com/office/officeart/2005/8/layout/list1"/>
    <dgm:cxn modelId="{BDFFC16E-988E-48F3-9CAF-982A41ED2A96}" type="presOf" srcId="{600BCD65-B6EA-4629-9FAA-68D456A08D6E}" destId="{CA6218B0-1F87-4009-9EE5-3609398D0087}" srcOrd="0" destOrd="0" presId="urn:microsoft.com/office/officeart/2005/8/layout/list1"/>
    <dgm:cxn modelId="{2ABA8D6F-89BA-407C-8EF6-710C1B2FB301}" srcId="{1D1E3B5C-5E33-482B-AEF9-E42A3C8A3B39}" destId="{B59D2DC9-48AD-4B4E-B34A-7E2C836F3E0C}" srcOrd="2" destOrd="0" parTransId="{5A9914D6-66B1-44B0-AB58-8F7EA7BAD176}" sibTransId="{027FEDF2-3AA4-4207-A238-998541FE055F}"/>
    <dgm:cxn modelId="{70256A7D-ABA0-43F0-BEA3-69DA9DE4E3EF}" type="presOf" srcId="{D99FAE1A-0B96-4FE2-AE7E-8EC8BECEF1CD}" destId="{1E8B1E4C-0007-41BA-B2D5-FD13500C8A2B}" srcOrd="0" destOrd="0" presId="urn:microsoft.com/office/officeart/2005/8/layout/list1"/>
    <dgm:cxn modelId="{802AF07F-FA98-42A0-AB26-19CB8D7CDA33}" type="presOf" srcId="{600BCD65-B6EA-4629-9FAA-68D456A08D6E}" destId="{CC54F930-8EF1-4728-87AC-388663179F9F}" srcOrd="1" destOrd="0" presId="urn:microsoft.com/office/officeart/2005/8/layout/list1"/>
    <dgm:cxn modelId="{E15EFD84-771D-47AA-A697-7E3254943E2B}" srcId="{1D1E3B5C-5E33-482B-AEF9-E42A3C8A3B39}" destId="{600BCD65-B6EA-4629-9FAA-68D456A08D6E}" srcOrd="1" destOrd="0" parTransId="{659B81C5-9B7F-4009-9585-F3EEAADCABB4}" sibTransId="{1DCC45AE-41AA-488D-9637-A67F8964DC11}"/>
    <dgm:cxn modelId="{EEBBF0BD-7852-4A31-9674-F43384195899}" type="presOf" srcId="{D99FAE1A-0B96-4FE2-AE7E-8EC8BECEF1CD}" destId="{2BA72A51-18E2-4B19-AFED-9DC33DFD2180}" srcOrd="1" destOrd="0" presId="urn:microsoft.com/office/officeart/2005/8/layout/list1"/>
    <dgm:cxn modelId="{8418C0C1-1966-45F7-B19A-C7D4537ED30F}" type="presOf" srcId="{70A02823-9F47-4042-9F84-E410C3CC99D0}" destId="{B59CA9BE-A530-42A4-BA16-CAB95F6A4C7B}" srcOrd="1" destOrd="0" presId="urn:microsoft.com/office/officeart/2005/8/layout/list1"/>
    <dgm:cxn modelId="{36398CC9-1012-46CB-B86A-593E6FC06442}" type="presOf" srcId="{70A02823-9F47-4042-9F84-E410C3CC99D0}" destId="{E44F19BA-C426-4F8E-AC8C-4B06E1AE66B5}" srcOrd="0" destOrd="0" presId="urn:microsoft.com/office/officeart/2005/8/layout/list1"/>
    <dgm:cxn modelId="{D1C816F3-A3C3-4062-BAEA-10AB394BAE02}" srcId="{1D1E3B5C-5E33-482B-AEF9-E42A3C8A3B39}" destId="{70A02823-9F47-4042-9F84-E410C3CC99D0}" srcOrd="0" destOrd="0" parTransId="{E97ED4CA-5C80-45D2-A5B5-C6B021894F96}" sibTransId="{767C4F31-A236-49E3-906D-F7C8557D8D27}"/>
    <dgm:cxn modelId="{F82951F6-C39D-4C5F-9C94-54579DF2F735}" type="presOf" srcId="{85A5C913-A35C-4D23-80FF-716048228E5E}" destId="{7B4A6EB5-9334-41C7-9375-21B3D9C7F2FD}" srcOrd="1" destOrd="0" presId="urn:microsoft.com/office/officeart/2005/8/layout/list1"/>
    <dgm:cxn modelId="{8D3A0A15-0B8E-4B01-9A43-7B8605413C23}" type="presParOf" srcId="{9B9B98F4-F5AC-493F-A7E7-0413BE645241}" destId="{9D9D9916-3674-4F48-9536-99C937F1F89A}" srcOrd="0" destOrd="0" presId="urn:microsoft.com/office/officeart/2005/8/layout/list1"/>
    <dgm:cxn modelId="{C14575D5-9F6B-474F-BFF3-6CD5E129C566}" type="presParOf" srcId="{9D9D9916-3674-4F48-9536-99C937F1F89A}" destId="{E44F19BA-C426-4F8E-AC8C-4B06E1AE66B5}" srcOrd="0" destOrd="0" presId="urn:microsoft.com/office/officeart/2005/8/layout/list1"/>
    <dgm:cxn modelId="{BE3CD1FF-CDAD-4989-8B74-84F451E9933B}" type="presParOf" srcId="{9D9D9916-3674-4F48-9536-99C937F1F89A}" destId="{B59CA9BE-A530-42A4-BA16-CAB95F6A4C7B}" srcOrd="1" destOrd="0" presId="urn:microsoft.com/office/officeart/2005/8/layout/list1"/>
    <dgm:cxn modelId="{D92E807F-1263-4DF8-B15C-2DA7111DB4F4}" type="presParOf" srcId="{9B9B98F4-F5AC-493F-A7E7-0413BE645241}" destId="{23D0AE25-9EFC-422F-862A-2CC0FEAF15EB}" srcOrd="1" destOrd="0" presId="urn:microsoft.com/office/officeart/2005/8/layout/list1"/>
    <dgm:cxn modelId="{75BAFF7C-AC72-4564-BE78-DC5B8B6400E2}" type="presParOf" srcId="{9B9B98F4-F5AC-493F-A7E7-0413BE645241}" destId="{644D065D-CFE4-4E58-AEBF-E591828EE965}" srcOrd="2" destOrd="0" presId="urn:microsoft.com/office/officeart/2005/8/layout/list1"/>
    <dgm:cxn modelId="{9A2DADCB-AEF2-4DF7-9DB0-283913454B5F}" type="presParOf" srcId="{9B9B98F4-F5AC-493F-A7E7-0413BE645241}" destId="{3E5461B1-804D-4534-BFFA-7C1D786D002B}" srcOrd="3" destOrd="0" presId="urn:microsoft.com/office/officeart/2005/8/layout/list1"/>
    <dgm:cxn modelId="{4599874F-5D9C-4DC7-9A90-66BAD3067D3E}" type="presParOf" srcId="{9B9B98F4-F5AC-493F-A7E7-0413BE645241}" destId="{D8633827-A709-473F-A4A6-3A6E1F9BFE26}" srcOrd="4" destOrd="0" presId="urn:microsoft.com/office/officeart/2005/8/layout/list1"/>
    <dgm:cxn modelId="{09903311-59C1-4D78-8092-A2DAACE4B828}" type="presParOf" srcId="{D8633827-A709-473F-A4A6-3A6E1F9BFE26}" destId="{CA6218B0-1F87-4009-9EE5-3609398D0087}" srcOrd="0" destOrd="0" presId="urn:microsoft.com/office/officeart/2005/8/layout/list1"/>
    <dgm:cxn modelId="{5E6A4232-997E-47C1-88D3-5CC8CA7F8FFE}" type="presParOf" srcId="{D8633827-A709-473F-A4A6-3A6E1F9BFE26}" destId="{CC54F930-8EF1-4728-87AC-388663179F9F}" srcOrd="1" destOrd="0" presId="urn:microsoft.com/office/officeart/2005/8/layout/list1"/>
    <dgm:cxn modelId="{CAD68E3E-735E-447C-9452-4E39C67CC13F}" type="presParOf" srcId="{9B9B98F4-F5AC-493F-A7E7-0413BE645241}" destId="{58A41379-30D1-486B-9A3F-5BF13BC80DA8}" srcOrd="5" destOrd="0" presId="urn:microsoft.com/office/officeart/2005/8/layout/list1"/>
    <dgm:cxn modelId="{303EB637-BBB7-4F3E-B6E2-3F59AF88A585}" type="presParOf" srcId="{9B9B98F4-F5AC-493F-A7E7-0413BE645241}" destId="{C0642AD9-E944-43CB-8CBB-40EFB348510C}" srcOrd="6" destOrd="0" presId="urn:microsoft.com/office/officeart/2005/8/layout/list1"/>
    <dgm:cxn modelId="{6DA76E29-1F86-4F1F-8DFC-BF7D9546EEF3}" type="presParOf" srcId="{9B9B98F4-F5AC-493F-A7E7-0413BE645241}" destId="{03DF07BE-B679-4F2F-A187-E52DD79CE031}" srcOrd="7" destOrd="0" presId="urn:microsoft.com/office/officeart/2005/8/layout/list1"/>
    <dgm:cxn modelId="{775AFAA7-029C-4E9F-8293-12B9375D0381}" type="presParOf" srcId="{9B9B98F4-F5AC-493F-A7E7-0413BE645241}" destId="{F2889ECD-63C7-4F5D-8103-6E7B605CA568}" srcOrd="8" destOrd="0" presId="urn:microsoft.com/office/officeart/2005/8/layout/list1"/>
    <dgm:cxn modelId="{18FF24D0-9968-4342-B8BA-C3F129A57CA9}" type="presParOf" srcId="{F2889ECD-63C7-4F5D-8103-6E7B605CA568}" destId="{0C667B26-DE23-4B78-A850-FDD48831AD2F}" srcOrd="0" destOrd="0" presId="urn:microsoft.com/office/officeart/2005/8/layout/list1"/>
    <dgm:cxn modelId="{5956C5F9-79D6-4618-AED1-9AA6BD54FCAD}" type="presParOf" srcId="{F2889ECD-63C7-4F5D-8103-6E7B605CA568}" destId="{DFFE27DC-35D0-4CDC-864A-54A27D951366}" srcOrd="1" destOrd="0" presId="urn:microsoft.com/office/officeart/2005/8/layout/list1"/>
    <dgm:cxn modelId="{8E38DE23-4437-4493-894A-116E5E81714E}" type="presParOf" srcId="{9B9B98F4-F5AC-493F-A7E7-0413BE645241}" destId="{355DF98B-8654-42F9-9A81-14039467E4C6}" srcOrd="9" destOrd="0" presId="urn:microsoft.com/office/officeart/2005/8/layout/list1"/>
    <dgm:cxn modelId="{D105ABD9-620C-42F7-80EB-A91A4D318A24}" type="presParOf" srcId="{9B9B98F4-F5AC-493F-A7E7-0413BE645241}" destId="{6DF1576B-8DC8-410C-A08C-8F733AA4E091}" srcOrd="10" destOrd="0" presId="urn:microsoft.com/office/officeart/2005/8/layout/list1"/>
    <dgm:cxn modelId="{98409A49-6FF4-40E1-894C-8E9F84C65F1C}" type="presParOf" srcId="{9B9B98F4-F5AC-493F-A7E7-0413BE645241}" destId="{09A71C10-606D-43FB-A392-518D7797C1E2}" srcOrd="11" destOrd="0" presId="urn:microsoft.com/office/officeart/2005/8/layout/list1"/>
    <dgm:cxn modelId="{6166FA76-804F-45DB-A318-927E65E3B0FB}" type="presParOf" srcId="{9B9B98F4-F5AC-493F-A7E7-0413BE645241}" destId="{E9C5C751-1459-4878-9402-ED836F0AF2AE}" srcOrd="12" destOrd="0" presId="urn:microsoft.com/office/officeart/2005/8/layout/list1"/>
    <dgm:cxn modelId="{77F70412-F2FC-4345-BFE5-1396524A9645}" type="presParOf" srcId="{E9C5C751-1459-4878-9402-ED836F0AF2AE}" destId="{77B3C92C-6FDC-4827-A09C-69A6CE8ADB87}" srcOrd="0" destOrd="0" presId="urn:microsoft.com/office/officeart/2005/8/layout/list1"/>
    <dgm:cxn modelId="{546DA9B2-5B01-4ADC-8109-8EF9F3CE58A6}" type="presParOf" srcId="{E9C5C751-1459-4878-9402-ED836F0AF2AE}" destId="{7B4A6EB5-9334-41C7-9375-21B3D9C7F2FD}" srcOrd="1" destOrd="0" presId="urn:microsoft.com/office/officeart/2005/8/layout/list1"/>
    <dgm:cxn modelId="{FADECDB6-1993-4A5C-8C7F-AA29C244B5A6}" type="presParOf" srcId="{9B9B98F4-F5AC-493F-A7E7-0413BE645241}" destId="{C6288ACA-242E-4FC2-8DBE-68EFFD6EA1B9}" srcOrd="13" destOrd="0" presId="urn:microsoft.com/office/officeart/2005/8/layout/list1"/>
    <dgm:cxn modelId="{35C6D933-F0F4-47BB-A640-DD3FBA3FB7A7}" type="presParOf" srcId="{9B9B98F4-F5AC-493F-A7E7-0413BE645241}" destId="{7E866FB5-874B-4CDA-B36E-04643D8C9AF6}" srcOrd="14" destOrd="0" presId="urn:microsoft.com/office/officeart/2005/8/layout/list1"/>
    <dgm:cxn modelId="{3397689D-66CD-4C3A-A0A9-9B7A08DD8DED}" type="presParOf" srcId="{9B9B98F4-F5AC-493F-A7E7-0413BE645241}" destId="{6D4A7BA1-1350-4347-BA22-BCBB1ADC89A4}" srcOrd="15" destOrd="0" presId="urn:microsoft.com/office/officeart/2005/8/layout/list1"/>
    <dgm:cxn modelId="{31E7A71F-839F-406F-8E77-5875A70A4FE7}" type="presParOf" srcId="{9B9B98F4-F5AC-493F-A7E7-0413BE645241}" destId="{6433B867-4C76-4FE6-9465-1F174BBC1FB8}" srcOrd="16" destOrd="0" presId="urn:microsoft.com/office/officeart/2005/8/layout/list1"/>
    <dgm:cxn modelId="{6637316E-5504-4640-B444-B9E10806AE56}" type="presParOf" srcId="{6433B867-4C76-4FE6-9465-1F174BBC1FB8}" destId="{1E8B1E4C-0007-41BA-B2D5-FD13500C8A2B}" srcOrd="0" destOrd="0" presId="urn:microsoft.com/office/officeart/2005/8/layout/list1"/>
    <dgm:cxn modelId="{FF516FF0-DBA3-4D2F-B817-8D2F7C24B6B8}" type="presParOf" srcId="{6433B867-4C76-4FE6-9465-1F174BBC1FB8}" destId="{2BA72A51-18E2-4B19-AFED-9DC33DFD2180}" srcOrd="1" destOrd="0" presId="urn:microsoft.com/office/officeart/2005/8/layout/list1"/>
    <dgm:cxn modelId="{9AAA3030-AA79-4982-A0F0-E2136ED3448D}" type="presParOf" srcId="{9B9B98F4-F5AC-493F-A7E7-0413BE645241}" destId="{A42F3F60-C68E-44C1-B107-A174F14D0549}" srcOrd="17" destOrd="0" presId="urn:microsoft.com/office/officeart/2005/8/layout/list1"/>
    <dgm:cxn modelId="{F6D29E93-CA66-4455-A9E5-3F828577734D}" type="presParOf" srcId="{9B9B98F4-F5AC-493F-A7E7-0413BE645241}" destId="{1F97856C-7C15-4D66-8916-C7DD87B3CEF0}"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EA02F08-F73C-4BA1-AB38-135AF52117E5}" type="doc">
      <dgm:prSet loTypeId="urn:microsoft.com/office/officeart/2005/8/layout/hierarchy4" loCatId="hierarchy" qsTypeId="urn:microsoft.com/office/officeart/2005/8/quickstyle/simple3" qsCatId="simple" csTypeId="urn:microsoft.com/office/officeart/2005/8/colors/colorful2" csCatId="colorful" phldr="1"/>
      <dgm:spPr/>
      <dgm:t>
        <a:bodyPr/>
        <a:lstStyle/>
        <a:p>
          <a:endParaRPr lang="en-US"/>
        </a:p>
      </dgm:t>
    </dgm:pt>
    <dgm:pt modelId="{14F83AFF-BEF4-47AA-A73C-2BE7E7C6E825}">
      <dgm:prSet custT="1"/>
      <dgm:spPr/>
      <dgm:t>
        <a:bodyPr/>
        <a:lstStyle/>
        <a:p>
          <a:r>
            <a:rPr lang="en-US" sz="2800" b="0" dirty="0"/>
            <a:t>Accounting estimates are:</a:t>
          </a:r>
          <a:endParaRPr lang="en-US" sz="2800" dirty="0"/>
        </a:p>
      </dgm:t>
    </dgm:pt>
    <dgm:pt modelId="{39A3FDDF-78F2-4F7D-9BEF-155B618D65EA}" type="parTrans" cxnId="{9DFB2C35-FDE9-45D6-9750-C19D6CF8493F}">
      <dgm:prSet/>
      <dgm:spPr/>
      <dgm:t>
        <a:bodyPr/>
        <a:lstStyle/>
        <a:p>
          <a:endParaRPr lang="en-US"/>
        </a:p>
      </dgm:t>
    </dgm:pt>
    <dgm:pt modelId="{85135DDB-5D89-4429-86D0-9D097893A5AB}" type="sibTrans" cxnId="{9DFB2C35-FDE9-45D6-9750-C19D6CF8493F}">
      <dgm:prSet/>
      <dgm:spPr/>
      <dgm:t>
        <a:bodyPr/>
        <a:lstStyle/>
        <a:p>
          <a:endParaRPr lang="en-US"/>
        </a:p>
      </dgm:t>
    </dgm:pt>
    <dgm:pt modelId="{AB306587-46FD-4548-ADC7-F37CACA0E39D}">
      <dgm:prSet custT="1"/>
      <dgm:spPr/>
      <dgm:t>
        <a:bodyPr/>
        <a:lstStyle/>
        <a:p>
          <a:r>
            <a:rPr lang="en-US" sz="2800" b="0" dirty="0"/>
            <a:t>Outputs determined based on inputs such as data, assumptions, and measurement methodologies</a:t>
          </a:r>
          <a:endParaRPr lang="en-US" sz="2800" dirty="0"/>
        </a:p>
      </dgm:t>
    </dgm:pt>
    <dgm:pt modelId="{062280C0-FA26-4D94-AABE-F861D95F5516}" type="parTrans" cxnId="{5493547A-0908-435D-AE63-3DC27462E784}">
      <dgm:prSet/>
      <dgm:spPr/>
      <dgm:t>
        <a:bodyPr/>
        <a:lstStyle/>
        <a:p>
          <a:endParaRPr lang="en-US"/>
        </a:p>
      </dgm:t>
    </dgm:pt>
    <dgm:pt modelId="{F340FEE0-B2B3-4161-AF88-177C3BFD915F}" type="sibTrans" cxnId="{5493547A-0908-435D-AE63-3DC27462E784}">
      <dgm:prSet/>
      <dgm:spPr/>
      <dgm:t>
        <a:bodyPr/>
        <a:lstStyle/>
        <a:p>
          <a:endParaRPr lang="en-US"/>
        </a:p>
      </dgm:t>
    </dgm:pt>
    <dgm:pt modelId="{5DD64E0C-F680-40FC-87E9-43C303F6692D}">
      <dgm:prSet custT="1"/>
      <dgm:spPr/>
      <dgm:t>
        <a:bodyPr/>
        <a:lstStyle/>
        <a:p>
          <a:r>
            <a:rPr lang="en-US" sz="2800" dirty="0"/>
            <a:t>Amounts subject to measurement uncertainty that are recognized or disclosed in basic financial statements</a:t>
          </a:r>
        </a:p>
      </dgm:t>
    </dgm:pt>
    <dgm:pt modelId="{DF6CBC2F-C104-49C0-B4CB-D3E4BD5E03B0}" type="parTrans" cxnId="{F72D04D2-8532-44E8-BDC0-3AC058C6487B}">
      <dgm:prSet/>
      <dgm:spPr/>
      <dgm:t>
        <a:bodyPr/>
        <a:lstStyle/>
        <a:p>
          <a:endParaRPr lang="en-US"/>
        </a:p>
      </dgm:t>
    </dgm:pt>
    <dgm:pt modelId="{D3363225-5FBC-4EA4-A1C1-1106E7A92EB5}" type="sibTrans" cxnId="{F72D04D2-8532-44E8-BDC0-3AC058C6487B}">
      <dgm:prSet/>
      <dgm:spPr/>
      <dgm:t>
        <a:bodyPr/>
        <a:lstStyle/>
        <a:p>
          <a:endParaRPr lang="en-US"/>
        </a:p>
      </dgm:t>
    </dgm:pt>
    <dgm:pt modelId="{23BC9C38-30EC-48C0-81E3-93C8B868B1FF}" type="pres">
      <dgm:prSet presAssocID="{7EA02F08-F73C-4BA1-AB38-135AF52117E5}" presName="Name0" presStyleCnt="0">
        <dgm:presLayoutVars>
          <dgm:chPref val="1"/>
          <dgm:dir/>
          <dgm:animOne val="branch"/>
          <dgm:animLvl val="lvl"/>
          <dgm:resizeHandles/>
        </dgm:presLayoutVars>
      </dgm:prSet>
      <dgm:spPr/>
    </dgm:pt>
    <dgm:pt modelId="{EFBEE19A-A01E-48E5-A57E-92AE6D5D69D9}" type="pres">
      <dgm:prSet presAssocID="{14F83AFF-BEF4-47AA-A73C-2BE7E7C6E825}" presName="vertOne" presStyleCnt="0"/>
      <dgm:spPr/>
    </dgm:pt>
    <dgm:pt modelId="{28FB39AA-C6A0-45C5-835B-0D85586830BD}" type="pres">
      <dgm:prSet presAssocID="{14F83AFF-BEF4-47AA-A73C-2BE7E7C6E825}" presName="txOne" presStyleLbl="node0" presStyleIdx="0" presStyleCnt="1" custScaleY="36306">
        <dgm:presLayoutVars>
          <dgm:chPref val="3"/>
        </dgm:presLayoutVars>
      </dgm:prSet>
      <dgm:spPr/>
    </dgm:pt>
    <dgm:pt modelId="{EBCE5569-B737-4A03-85DF-423FF644937F}" type="pres">
      <dgm:prSet presAssocID="{14F83AFF-BEF4-47AA-A73C-2BE7E7C6E825}" presName="parTransOne" presStyleCnt="0"/>
      <dgm:spPr/>
    </dgm:pt>
    <dgm:pt modelId="{B8468728-4066-469A-B259-D975E7E29F90}" type="pres">
      <dgm:prSet presAssocID="{14F83AFF-BEF4-47AA-A73C-2BE7E7C6E825}" presName="horzOne" presStyleCnt="0"/>
      <dgm:spPr/>
    </dgm:pt>
    <dgm:pt modelId="{F0467286-7E58-4C84-9B73-B29FC10221F7}" type="pres">
      <dgm:prSet presAssocID="{5DD64E0C-F680-40FC-87E9-43C303F6692D}" presName="vertTwo" presStyleCnt="0"/>
      <dgm:spPr/>
    </dgm:pt>
    <dgm:pt modelId="{194E0E59-EE44-4AD1-A081-51C532957271}" type="pres">
      <dgm:prSet presAssocID="{5DD64E0C-F680-40FC-87E9-43C303F6692D}" presName="txTwo" presStyleLbl="node2" presStyleIdx="0" presStyleCnt="2">
        <dgm:presLayoutVars>
          <dgm:chPref val="3"/>
        </dgm:presLayoutVars>
      </dgm:prSet>
      <dgm:spPr/>
    </dgm:pt>
    <dgm:pt modelId="{B0AED0B4-2A12-4D5A-8F31-168AB7676166}" type="pres">
      <dgm:prSet presAssocID="{5DD64E0C-F680-40FC-87E9-43C303F6692D}" presName="horzTwo" presStyleCnt="0"/>
      <dgm:spPr/>
    </dgm:pt>
    <dgm:pt modelId="{AC345FA1-1527-4CCE-89F1-7D99FB2CECE5}" type="pres">
      <dgm:prSet presAssocID="{D3363225-5FBC-4EA4-A1C1-1106E7A92EB5}" presName="sibSpaceTwo" presStyleCnt="0"/>
      <dgm:spPr/>
    </dgm:pt>
    <dgm:pt modelId="{95DDBAB8-97EE-456D-B06C-4BFBD3E76876}" type="pres">
      <dgm:prSet presAssocID="{AB306587-46FD-4548-ADC7-F37CACA0E39D}" presName="vertTwo" presStyleCnt="0"/>
      <dgm:spPr/>
    </dgm:pt>
    <dgm:pt modelId="{48646896-FC07-42E0-9AE3-FED456BFF6BC}" type="pres">
      <dgm:prSet presAssocID="{AB306587-46FD-4548-ADC7-F37CACA0E39D}" presName="txTwo" presStyleLbl="node2" presStyleIdx="1" presStyleCnt="2">
        <dgm:presLayoutVars>
          <dgm:chPref val="3"/>
        </dgm:presLayoutVars>
      </dgm:prSet>
      <dgm:spPr/>
    </dgm:pt>
    <dgm:pt modelId="{7A47AC6B-65EF-49E9-A6FB-FBBE7B76DA2D}" type="pres">
      <dgm:prSet presAssocID="{AB306587-46FD-4548-ADC7-F37CACA0E39D}" presName="horzTwo" presStyleCnt="0"/>
      <dgm:spPr/>
    </dgm:pt>
  </dgm:ptLst>
  <dgm:cxnLst>
    <dgm:cxn modelId="{78ACA209-7DA0-431B-B5D6-5207A1887E56}" type="presOf" srcId="{7EA02F08-F73C-4BA1-AB38-135AF52117E5}" destId="{23BC9C38-30EC-48C0-81E3-93C8B868B1FF}" srcOrd="0" destOrd="0" presId="urn:microsoft.com/office/officeart/2005/8/layout/hierarchy4"/>
    <dgm:cxn modelId="{9DFB2C35-FDE9-45D6-9750-C19D6CF8493F}" srcId="{7EA02F08-F73C-4BA1-AB38-135AF52117E5}" destId="{14F83AFF-BEF4-47AA-A73C-2BE7E7C6E825}" srcOrd="0" destOrd="0" parTransId="{39A3FDDF-78F2-4F7D-9BEF-155B618D65EA}" sibTransId="{85135DDB-5D89-4429-86D0-9D097893A5AB}"/>
    <dgm:cxn modelId="{F7A0413D-D83D-4983-801D-2C3A0DFBB145}" type="presOf" srcId="{14F83AFF-BEF4-47AA-A73C-2BE7E7C6E825}" destId="{28FB39AA-C6A0-45C5-835B-0D85586830BD}" srcOrd="0" destOrd="0" presId="urn:microsoft.com/office/officeart/2005/8/layout/hierarchy4"/>
    <dgm:cxn modelId="{5493547A-0908-435D-AE63-3DC27462E784}" srcId="{14F83AFF-BEF4-47AA-A73C-2BE7E7C6E825}" destId="{AB306587-46FD-4548-ADC7-F37CACA0E39D}" srcOrd="1" destOrd="0" parTransId="{062280C0-FA26-4D94-AABE-F861D95F5516}" sibTransId="{F340FEE0-B2B3-4161-AF88-177C3BFD915F}"/>
    <dgm:cxn modelId="{136E0684-D0CF-42F9-9776-C422328C9D95}" type="presOf" srcId="{AB306587-46FD-4548-ADC7-F37CACA0E39D}" destId="{48646896-FC07-42E0-9AE3-FED456BFF6BC}" srcOrd="0" destOrd="0" presId="urn:microsoft.com/office/officeart/2005/8/layout/hierarchy4"/>
    <dgm:cxn modelId="{F94395B7-D36E-4260-8EB9-B34F942D0202}" type="presOf" srcId="{5DD64E0C-F680-40FC-87E9-43C303F6692D}" destId="{194E0E59-EE44-4AD1-A081-51C532957271}" srcOrd="0" destOrd="0" presId="urn:microsoft.com/office/officeart/2005/8/layout/hierarchy4"/>
    <dgm:cxn modelId="{F72D04D2-8532-44E8-BDC0-3AC058C6487B}" srcId="{14F83AFF-BEF4-47AA-A73C-2BE7E7C6E825}" destId="{5DD64E0C-F680-40FC-87E9-43C303F6692D}" srcOrd="0" destOrd="0" parTransId="{DF6CBC2F-C104-49C0-B4CB-D3E4BD5E03B0}" sibTransId="{D3363225-5FBC-4EA4-A1C1-1106E7A92EB5}"/>
    <dgm:cxn modelId="{435E8C03-3A99-4327-8A3A-525CB11DFFF6}" type="presParOf" srcId="{23BC9C38-30EC-48C0-81E3-93C8B868B1FF}" destId="{EFBEE19A-A01E-48E5-A57E-92AE6D5D69D9}" srcOrd="0" destOrd="0" presId="urn:microsoft.com/office/officeart/2005/8/layout/hierarchy4"/>
    <dgm:cxn modelId="{90B2B7F0-12DD-4932-B461-54ECE3D00338}" type="presParOf" srcId="{EFBEE19A-A01E-48E5-A57E-92AE6D5D69D9}" destId="{28FB39AA-C6A0-45C5-835B-0D85586830BD}" srcOrd="0" destOrd="0" presId="urn:microsoft.com/office/officeart/2005/8/layout/hierarchy4"/>
    <dgm:cxn modelId="{48BA7F32-E786-4825-9F54-84B2DB5C4A18}" type="presParOf" srcId="{EFBEE19A-A01E-48E5-A57E-92AE6D5D69D9}" destId="{EBCE5569-B737-4A03-85DF-423FF644937F}" srcOrd="1" destOrd="0" presId="urn:microsoft.com/office/officeart/2005/8/layout/hierarchy4"/>
    <dgm:cxn modelId="{4A2CDC17-FD76-45BB-B610-EDCA908FD323}" type="presParOf" srcId="{EFBEE19A-A01E-48E5-A57E-92AE6D5D69D9}" destId="{B8468728-4066-469A-B259-D975E7E29F90}" srcOrd="2" destOrd="0" presId="urn:microsoft.com/office/officeart/2005/8/layout/hierarchy4"/>
    <dgm:cxn modelId="{1BDCA51B-3EF1-4F9E-9837-AAEC99693D50}" type="presParOf" srcId="{B8468728-4066-469A-B259-D975E7E29F90}" destId="{F0467286-7E58-4C84-9B73-B29FC10221F7}" srcOrd="0" destOrd="0" presId="urn:microsoft.com/office/officeart/2005/8/layout/hierarchy4"/>
    <dgm:cxn modelId="{16BC5D2C-E134-43AF-9B90-52DE1EF3C830}" type="presParOf" srcId="{F0467286-7E58-4C84-9B73-B29FC10221F7}" destId="{194E0E59-EE44-4AD1-A081-51C532957271}" srcOrd="0" destOrd="0" presId="urn:microsoft.com/office/officeart/2005/8/layout/hierarchy4"/>
    <dgm:cxn modelId="{ED4C34FF-505C-4FC1-8066-4A2A28F33E2E}" type="presParOf" srcId="{F0467286-7E58-4C84-9B73-B29FC10221F7}" destId="{B0AED0B4-2A12-4D5A-8F31-168AB7676166}" srcOrd="1" destOrd="0" presId="urn:microsoft.com/office/officeart/2005/8/layout/hierarchy4"/>
    <dgm:cxn modelId="{1EE22843-1D3E-456B-BDBA-DCFEED4E2C99}" type="presParOf" srcId="{B8468728-4066-469A-B259-D975E7E29F90}" destId="{AC345FA1-1527-4CCE-89F1-7D99FB2CECE5}" srcOrd="1" destOrd="0" presId="urn:microsoft.com/office/officeart/2005/8/layout/hierarchy4"/>
    <dgm:cxn modelId="{C26B6BA8-D9B5-4C7C-BAFB-0FD74D5B2463}" type="presParOf" srcId="{B8468728-4066-469A-B259-D975E7E29F90}" destId="{95DDBAB8-97EE-456D-B06C-4BFBD3E76876}" srcOrd="2" destOrd="0" presId="urn:microsoft.com/office/officeart/2005/8/layout/hierarchy4"/>
    <dgm:cxn modelId="{B56DC95E-4933-436F-958E-5A3985A5B18C}" type="presParOf" srcId="{95DDBAB8-97EE-456D-B06C-4BFBD3E76876}" destId="{48646896-FC07-42E0-9AE3-FED456BFF6BC}" srcOrd="0" destOrd="0" presId="urn:microsoft.com/office/officeart/2005/8/layout/hierarchy4"/>
    <dgm:cxn modelId="{B52B3720-E4E8-40D7-A7C6-ABD6492D85A8}" type="presParOf" srcId="{95DDBAB8-97EE-456D-B06C-4BFBD3E76876}" destId="{7A47AC6B-65EF-49E9-A6FB-FBBE7B76DA2D}"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EA02F08-F73C-4BA1-AB38-135AF52117E5}" type="doc">
      <dgm:prSet loTypeId="urn:microsoft.com/office/officeart/2005/8/layout/hierarchy4" loCatId="hierarchy" qsTypeId="urn:microsoft.com/office/officeart/2005/8/quickstyle/simple1" qsCatId="simple" csTypeId="urn:microsoft.com/office/officeart/2005/8/colors/colorful2" csCatId="colorful" phldr="1"/>
      <dgm:spPr/>
      <dgm:t>
        <a:bodyPr/>
        <a:lstStyle/>
        <a:p>
          <a:endParaRPr lang="en-US"/>
        </a:p>
      </dgm:t>
    </dgm:pt>
    <dgm:pt modelId="{684A176F-54CF-4676-A70D-FC6A82224CC4}">
      <dgm:prSet custT="1"/>
      <dgm:spPr>
        <a:scene3d>
          <a:camera prst="orthographicFront"/>
          <a:lightRig rig="threePt" dir="t"/>
        </a:scene3d>
        <a:sp3d>
          <a:bevelT/>
        </a:sp3d>
      </dgm:spPr>
      <dgm:t>
        <a:bodyPr anchor="t"/>
        <a:lstStyle/>
        <a:p>
          <a:pPr>
            <a:buFont typeface="Arial" panose="020B0604020202020204" pitchFamily="34" charset="0"/>
            <a:buChar char="•"/>
          </a:pPr>
          <a:endParaRPr lang="en-US" sz="2100" baseline="0" dirty="0">
            <a:solidFill>
              <a:schemeClr val="tx1"/>
            </a:solidFill>
          </a:endParaRPr>
        </a:p>
        <a:p>
          <a:pPr>
            <a:buFont typeface="Arial" panose="020B0604020202020204" pitchFamily="34" charset="0"/>
            <a:buChar char="•"/>
          </a:pPr>
          <a:r>
            <a:rPr lang="en-US" sz="3600" baseline="0" dirty="0">
              <a:solidFill>
                <a:schemeClr val="tx1"/>
              </a:solidFill>
            </a:rPr>
            <a:t>A </a:t>
          </a:r>
          <a:r>
            <a:rPr lang="en-US" sz="3600" i="0" baseline="0" dirty="0">
              <a:solidFill>
                <a:schemeClr val="tx1"/>
              </a:solidFill>
            </a:rPr>
            <a:t>change</a:t>
          </a:r>
          <a:r>
            <a:rPr lang="en-US" sz="3600" i="1" baseline="0" dirty="0">
              <a:solidFill>
                <a:schemeClr val="tx1"/>
              </a:solidFill>
            </a:rPr>
            <a:t> </a:t>
          </a:r>
          <a:r>
            <a:rPr lang="en-US" sz="3600" i="0" baseline="0" dirty="0">
              <a:solidFill>
                <a:schemeClr val="tx1"/>
              </a:solidFill>
            </a:rPr>
            <a:t>in accounting estimate occurs when inputs change</a:t>
          </a:r>
          <a:endParaRPr lang="en-US" sz="3600" dirty="0">
            <a:solidFill>
              <a:schemeClr val="tx1"/>
            </a:solidFill>
          </a:endParaRPr>
        </a:p>
      </dgm:t>
    </dgm:pt>
    <dgm:pt modelId="{484404F0-18C9-4084-B133-F62ADC2544A7}" type="parTrans" cxnId="{6F5C3FB1-39B1-47FF-8A6D-24A383F17D37}">
      <dgm:prSet/>
      <dgm:spPr/>
      <dgm:t>
        <a:bodyPr/>
        <a:lstStyle/>
        <a:p>
          <a:endParaRPr lang="en-US"/>
        </a:p>
      </dgm:t>
    </dgm:pt>
    <dgm:pt modelId="{ACEB26D3-EC58-4DD7-9128-12F81564272F}" type="sibTrans" cxnId="{6F5C3FB1-39B1-47FF-8A6D-24A383F17D37}">
      <dgm:prSet/>
      <dgm:spPr/>
      <dgm:t>
        <a:bodyPr/>
        <a:lstStyle/>
        <a:p>
          <a:endParaRPr lang="en-US"/>
        </a:p>
      </dgm:t>
    </dgm:pt>
    <dgm:pt modelId="{B9593982-8808-4C59-BFD6-D2F0C1FBFA73}">
      <dgm:prSet custT="1"/>
      <dgm:spPr>
        <a:scene3d>
          <a:camera prst="orthographicFront"/>
          <a:lightRig rig="threePt" dir="t"/>
        </a:scene3d>
        <a:sp3d>
          <a:bevelT/>
        </a:sp3d>
      </dgm:spPr>
      <dgm:t>
        <a:bodyPr anchor="t"/>
        <a:lstStyle/>
        <a:p>
          <a:r>
            <a:rPr lang="en-US" sz="2400" baseline="0" dirty="0">
              <a:solidFill>
                <a:schemeClr val="tx1"/>
              </a:solidFill>
            </a:rPr>
            <a:t>A change in measurement methodology should be justified on the basis that the new methodology is preferable, based on the qualitative characteristics of financial reporting</a:t>
          </a:r>
          <a:endParaRPr lang="en-US" sz="2400" dirty="0">
            <a:solidFill>
              <a:schemeClr val="tx1"/>
            </a:solidFill>
          </a:endParaRPr>
        </a:p>
      </dgm:t>
    </dgm:pt>
    <dgm:pt modelId="{19D15CA7-49B6-4031-80A5-1D6D34E1AFFF}" type="parTrans" cxnId="{940497A4-28A2-4F06-AE8F-1015CAF5CCD9}">
      <dgm:prSet/>
      <dgm:spPr/>
      <dgm:t>
        <a:bodyPr/>
        <a:lstStyle/>
        <a:p>
          <a:endParaRPr lang="en-US"/>
        </a:p>
      </dgm:t>
    </dgm:pt>
    <dgm:pt modelId="{FB5F4EB5-3AEE-40EC-965F-62359B1EA4C8}" type="sibTrans" cxnId="{940497A4-28A2-4F06-AE8F-1015CAF5CCD9}">
      <dgm:prSet/>
      <dgm:spPr/>
      <dgm:t>
        <a:bodyPr/>
        <a:lstStyle/>
        <a:p>
          <a:endParaRPr lang="en-US"/>
        </a:p>
      </dgm:t>
    </dgm:pt>
    <dgm:pt modelId="{769E401C-4F39-4D44-A4E2-7F96C79D4B45}">
      <dgm:prSet custT="1"/>
      <dgm:spPr>
        <a:scene3d>
          <a:camera prst="orthographicFront"/>
          <a:lightRig rig="threePt" dir="t"/>
        </a:scene3d>
        <a:sp3d>
          <a:bevelT/>
        </a:sp3d>
      </dgm:spPr>
      <dgm:t>
        <a:bodyPr anchor="t"/>
        <a:lstStyle/>
        <a:p>
          <a:pPr>
            <a:buFont typeface="Arial" panose="020B0604020202020204" pitchFamily="34" charset="0"/>
            <a:buChar char="•"/>
          </a:pPr>
          <a:r>
            <a:rPr lang="en-US" sz="2400" i="0" baseline="0" dirty="0">
              <a:solidFill>
                <a:schemeClr val="tx1"/>
              </a:solidFill>
            </a:rPr>
            <a:t>Changes to inputs result from a change in circumstance, new information, or more experience</a:t>
          </a:r>
        </a:p>
      </dgm:t>
    </dgm:pt>
    <dgm:pt modelId="{B4DAB61D-D601-4E1C-8022-FC49755A4FE8}" type="parTrans" cxnId="{C255A391-9AE6-4340-A1D9-9B5CF59BB5AA}">
      <dgm:prSet/>
      <dgm:spPr/>
      <dgm:t>
        <a:bodyPr/>
        <a:lstStyle/>
        <a:p>
          <a:endParaRPr lang="en-US"/>
        </a:p>
      </dgm:t>
    </dgm:pt>
    <dgm:pt modelId="{7A325082-0826-4E5C-88C5-19933CDF9D63}" type="sibTrans" cxnId="{C255A391-9AE6-4340-A1D9-9B5CF59BB5AA}">
      <dgm:prSet/>
      <dgm:spPr/>
      <dgm:t>
        <a:bodyPr/>
        <a:lstStyle/>
        <a:p>
          <a:endParaRPr lang="en-US"/>
        </a:p>
      </dgm:t>
    </dgm:pt>
    <dgm:pt modelId="{23BC9C38-30EC-48C0-81E3-93C8B868B1FF}" type="pres">
      <dgm:prSet presAssocID="{7EA02F08-F73C-4BA1-AB38-135AF52117E5}" presName="Name0" presStyleCnt="0">
        <dgm:presLayoutVars>
          <dgm:chPref val="1"/>
          <dgm:dir/>
          <dgm:animOne val="branch"/>
          <dgm:animLvl val="lvl"/>
          <dgm:resizeHandles/>
        </dgm:presLayoutVars>
      </dgm:prSet>
      <dgm:spPr/>
    </dgm:pt>
    <dgm:pt modelId="{075544FF-D146-43C7-A056-C4C6AA2468DC}" type="pres">
      <dgm:prSet presAssocID="{684A176F-54CF-4676-A70D-FC6A82224CC4}" presName="vertOne" presStyleCnt="0"/>
      <dgm:spPr/>
    </dgm:pt>
    <dgm:pt modelId="{392B6A3A-C0F7-4655-A2ED-69D4A140A67B}" type="pres">
      <dgm:prSet presAssocID="{684A176F-54CF-4676-A70D-FC6A82224CC4}" presName="txOne" presStyleLbl="node0" presStyleIdx="0" presStyleCnt="1" custScaleX="100074" custLinFactNeighborX="1636">
        <dgm:presLayoutVars>
          <dgm:chPref val="3"/>
        </dgm:presLayoutVars>
      </dgm:prSet>
      <dgm:spPr/>
    </dgm:pt>
    <dgm:pt modelId="{4F937DD9-2D9A-46BE-AF47-AB9B99013097}" type="pres">
      <dgm:prSet presAssocID="{684A176F-54CF-4676-A70D-FC6A82224CC4}" presName="parTransOne" presStyleCnt="0"/>
      <dgm:spPr/>
    </dgm:pt>
    <dgm:pt modelId="{4FB7C0AA-4154-4F24-9862-95F38A75D9CB}" type="pres">
      <dgm:prSet presAssocID="{684A176F-54CF-4676-A70D-FC6A82224CC4}" presName="horzOne" presStyleCnt="0"/>
      <dgm:spPr/>
    </dgm:pt>
    <dgm:pt modelId="{A59D5C9B-5308-459B-B063-C5796828B7C2}" type="pres">
      <dgm:prSet presAssocID="{769E401C-4F39-4D44-A4E2-7F96C79D4B45}" presName="vertTwo" presStyleCnt="0"/>
      <dgm:spPr/>
    </dgm:pt>
    <dgm:pt modelId="{2CA81E7E-5E5B-4E7D-9811-A3D97A853BC6}" type="pres">
      <dgm:prSet presAssocID="{769E401C-4F39-4D44-A4E2-7F96C79D4B45}" presName="txTwo" presStyleLbl="node2" presStyleIdx="0" presStyleCnt="2" custLinFactNeighborX="805" custLinFactNeighborY="-450">
        <dgm:presLayoutVars>
          <dgm:chPref val="3"/>
        </dgm:presLayoutVars>
      </dgm:prSet>
      <dgm:spPr/>
    </dgm:pt>
    <dgm:pt modelId="{410A033B-6CE7-42FD-8D91-E8F1F215BE77}" type="pres">
      <dgm:prSet presAssocID="{769E401C-4F39-4D44-A4E2-7F96C79D4B45}" presName="horzTwo" presStyleCnt="0"/>
      <dgm:spPr/>
    </dgm:pt>
    <dgm:pt modelId="{13916716-9F85-42A3-939B-D48BDF766ABB}" type="pres">
      <dgm:prSet presAssocID="{7A325082-0826-4E5C-88C5-19933CDF9D63}" presName="sibSpaceTwo" presStyleCnt="0"/>
      <dgm:spPr/>
    </dgm:pt>
    <dgm:pt modelId="{537E9C51-E486-4AB5-883D-BC4FC91C7BF5}" type="pres">
      <dgm:prSet presAssocID="{B9593982-8808-4C59-BFD6-D2F0C1FBFA73}" presName="vertTwo" presStyleCnt="0"/>
      <dgm:spPr>
        <a:scene3d>
          <a:camera prst="orthographicFront"/>
          <a:lightRig rig="threePt" dir="t"/>
        </a:scene3d>
        <a:sp3d>
          <a:bevelT/>
        </a:sp3d>
      </dgm:spPr>
    </dgm:pt>
    <dgm:pt modelId="{3951306A-42AA-44EC-BE06-3E101903F3EF}" type="pres">
      <dgm:prSet presAssocID="{B9593982-8808-4C59-BFD6-D2F0C1FBFA73}" presName="txTwo" presStyleLbl="node2" presStyleIdx="1" presStyleCnt="2" custLinFactNeighborX="3409" custLinFactNeighborY="-900">
        <dgm:presLayoutVars>
          <dgm:chPref val="3"/>
        </dgm:presLayoutVars>
      </dgm:prSet>
      <dgm:spPr/>
    </dgm:pt>
    <dgm:pt modelId="{F28E07C3-DB35-49D2-A277-2A70968DC496}" type="pres">
      <dgm:prSet presAssocID="{B9593982-8808-4C59-BFD6-D2F0C1FBFA73}" presName="horzTwo" presStyleCnt="0"/>
      <dgm:spPr>
        <a:scene3d>
          <a:camera prst="orthographicFront"/>
          <a:lightRig rig="threePt" dir="t"/>
        </a:scene3d>
        <a:sp3d>
          <a:bevelT/>
        </a:sp3d>
      </dgm:spPr>
    </dgm:pt>
  </dgm:ptLst>
  <dgm:cxnLst>
    <dgm:cxn modelId="{78ACA209-7DA0-431B-B5D6-5207A1887E56}" type="presOf" srcId="{7EA02F08-F73C-4BA1-AB38-135AF52117E5}" destId="{23BC9C38-30EC-48C0-81E3-93C8B868B1FF}" srcOrd="0" destOrd="0" presId="urn:microsoft.com/office/officeart/2005/8/layout/hierarchy4"/>
    <dgm:cxn modelId="{2615C921-C8BD-4A69-B49D-38B11FF389CB}" type="presOf" srcId="{684A176F-54CF-4676-A70D-FC6A82224CC4}" destId="{392B6A3A-C0F7-4655-A2ED-69D4A140A67B}" srcOrd="0" destOrd="0" presId="urn:microsoft.com/office/officeart/2005/8/layout/hierarchy4"/>
    <dgm:cxn modelId="{BB11252D-5BA7-4EE8-A264-7169FB3A16A7}" type="presOf" srcId="{B9593982-8808-4C59-BFD6-D2F0C1FBFA73}" destId="{3951306A-42AA-44EC-BE06-3E101903F3EF}" srcOrd="0" destOrd="0" presId="urn:microsoft.com/office/officeart/2005/8/layout/hierarchy4"/>
    <dgm:cxn modelId="{9C9D5375-6DF9-4CE3-B14D-07A230481F7F}" type="presOf" srcId="{769E401C-4F39-4D44-A4E2-7F96C79D4B45}" destId="{2CA81E7E-5E5B-4E7D-9811-A3D97A853BC6}" srcOrd="0" destOrd="0" presId="urn:microsoft.com/office/officeart/2005/8/layout/hierarchy4"/>
    <dgm:cxn modelId="{C255A391-9AE6-4340-A1D9-9B5CF59BB5AA}" srcId="{684A176F-54CF-4676-A70D-FC6A82224CC4}" destId="{769E401C-4F39-4D44-A4E2-7F96C79D4B45}" srcOrd="0" destOrd="0" parTransId="{B4DAB61D-D601-4E1C-8022-FC49755A4FE8}" sibTransId="{7A325082-0826-4E5C-88C5-19933CDF9D63}"/>
    <dgm:cxn modelId="{940497A4-28A2-4F06-AE8F-1015CAF5CCD9}" srcId="{684A176F-54CF-4676-A70D-FC6A82224CC4}" destId="{B9593982-8808-4C59-BFD6-D2F0C1FBFA73}" srcOrd="1" destOrd="0" parTransId="{19D15CA7-49B6-4031-80A5-1D6D34E1AFFF}" sibTransId="{FB5F4EB5-3AEE-40EC-965F-62359B1EA4C8}"/>
    <dgm:cxn modelId="{6F5C3FB1-39B1-47FF-8A6D-24A383F17D37}" srcId="{7EA02F08-F73C-4BA1-AB38-135AF52117E5}" destId="{684A176F-54CF-4676-A70D-FC6A82224CC4}" srcOrd="0" destOrd="0" parTransId="{484404F0-18C9-4084-B133-F62ADC2544A7}" sibTransId="{ACEB26D3-EC58-4DD7-9128-12F81564272F}"/>
    <dgm:cxn modelId="{FDD7DF82-227B-4085-A171-35FA39F74AD0}" type="presParOf" srcId="{23BC9C38-30EC-48C0-81E3-93C8B868B1FF}" destId="{075544FF-D146-43C7-A056-C4C6AA2468DC}" srcOrd="0" destOrd="0" presId="urn:microsoft.com/office/officeart/2005/8/layout/hierarchy4"/>
    <dgm:cxn modelId="{D4C520FB-0048-4888-BE23-6BCDD6F312FC}" type="presParOf" srcId="{075544FF-D146-43C7-A056-C4C6AA2468DC}" destId="{392B6A3A-C0F7-4655-A2ED-69D4A140A67B}" srcOrd="0" destOrd="0" presId="urn:microsoft.com/office/officeart/2005/8/layout/hierarchy4"/>
    <dgm:cxn modelId="{44CAD134-3D39-4525-8247-B34E3196BEE2}" type="presParOf" srcId="{075544FF-D146-43C7-A056-C4C6AA2468DC}" destId="{4F937DD9-2D9A-46BE-AF47-AB9B99013097}" srcOrd="1" destOrd="0" presId="urn:microsoft.com/office/officeart/2005/8/layout/hierarchy4"/>
    <dgm:cxn modelId="{2151E7E7-BC54-40DB-A620-3B20FBCA6592}" type="presParOf" srcId="{075544FF-D146-43C7-A056-C4C6AA2468DC}" destId="{4FB7C0AA-4154-4F24-9862-95F38A75D9CB}" srcOrd="2" destOrd="0" presId="urn:microsoft.com/office/officeart/2005/8/layout/hierarchy4"/>
    <dgm:cxn modelId="{DE72B8A3-5420-4F87-953E-7FB2E753DC71}" type="presParOf" srcId="{4FB7C0AA-4154-4F24-9862-95F38A75D9CB}" destId="{A59D5C9B-5308-459B-B063-C5796828B7C2}" srcOrd="0" destOrd="0" presId="urn:microsoft.com/office/officeart/2005/8/layout/hierarchy4"/>
    <dgm:cxn modelId="{127DB459-50E6-4257-BB02-3AAFBA45A388}" type="presParOf" srcId="{A59D5C9B-5308-459B-B063-C5796828B7C2}" destId="{2CA81E7E-5E5B-4E7D-9811-A3D97A853BC6}" srcOrd="0" destOrd="0" presId="urn:microsoft.com/office/officeart/2005/8/layout/hierarchy4"/>
    <dgm:cxn modelId="{90A243D4-7C70-40D1-91CA-1DBA4D7A1193}" type="presParOf" srcId="{A59D5C9B-5308-459B-B063-C5796828B7C2}" destId="{410A033B-6CE7-42FD-8D91-E8F1F215BE77}" srcOrd="1" destOrd="0" presId="urn:microsoft.com/office/officeart/2005/8/layout/hierarchy4"/>
    <dgm:cxn modelId="{106E7722-F4FC-4506-A072-9997B9496961}" type="presParOf" srcId="{4FB7C0AA-4154-4F24-9862-95F38A75D9CB}" destId="{13916716-9F85-42A3-939B-D48BDF766ABB}" srcOrd="1" destOrd="0" presId="urn:microsoft.com/office/officeart/2005/8/layout/hierarchy4"/>
    <dgm:cxn modelId="{D2CD68BD-F4FE-40C4-9503-9CE6350F69DD}" type="presParOf" srcId="{4FB7C0AA-4154-4F24-9862-95F38A75D9CB}" destId="{537E9C51-E486-4AB5-883D-BC4FC91C7BF5}" srcOrd="2" destOrd="0" presId="urn:microsoft.com/office/officeart/2005/8/layout/hierarchy4"/>
    <dgm:cxn modelId="{919574FF-0376-404B-B737-56FF260F3700}" type="presParOf" srcId="{537E9C51-E486-4AB5-883D-BC4FC91C7BF5}" destId="{3951306A-42AA-44EC-BE06-3E101903F3EF}" srcOrd="0" destOrd="0" presId="urn:microsoft.com/office/officeart/2005/8/layout/hierarchy4"/>
    <dgm:cxn modelId="{BCF60EBF-42C0-4D79-92A3-648237EC5CC1}" type="presParOf" srcId="{537E9C51-E486-4AB5-883D-BC4FC91C7BF5}" destId="{F28E07C3-DB35-49D2-A277-2A70968DC496}"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EA02F08-F73C-4BA1-AB38-135AF52117E5}" type="doc">
      <dgm:prSet loTypeId="urn:microsoft.com/office/officeart/2005/8/layout/hierarchy4" loCatId="hierarchy" qsTypeId="urn:microsoft.com/office/officeart/2005/8/quickstyle/simple1" qsCatId="simple" csTypeId="urn:microsoft.com/office/officeart/2005/8/colors/colorful2" csCatId="colorful" phldr="1"/>
      <dgm:spPr/>
      <dgm:t>
        <a:bodyPr/>
        <a:lstStyle/>
        <a:p>
          <a:endParaRPr lang="en-US"/>
        </a:p>
      </dgm:t>
    </dgm:pt>
    <dgm:pt modelId="{14F83AFF-BEF4-47AA-A73C-2BE7E7C6E825}">
      <dgm:prSet custT="1"/>
      <dgm:spPr>
        <a:scene3d>
          <a:camera prst="orthographicFront"/>
          <a:lightRig rig="threePt" dir="t"/>
        </a:scene3d>
        <a:sp3d>
          <a:bevelT/>
        </a:sp3d>
      </dgm:spPr>
      <dgm:t>
        <a:bodyPr/>
        <a:lstStyle/>
        <a:p>
          <a:r>
            <a:rPr lang="en-US" sz="2800" b="0" dirty="0">
              <a:solidFill>
                <a:schemeClr val="tx1"/>
              </a:solidFill>
            </a:rPr>
            <a:t>A change to or within the financial reporting entity results from:</a:t>
          </a:r>
          <a:endParaRPr lang="en-US" sz="2800" dirty="0">
            <a:solidFill>
              <a:schemeClr val="tx1"/>
            </a:solidFill>
          </a:endParaRPr>
        </a:p>
      </dgm:t>
    </dgm:pt>
    <dgm:pt modelId="{39A3FDDF-78F2-4F7D-9BEF-155B618D65EA}" type="parTrans" cxnId="{9DFB2C35-FDE9-45D6-9750-C19D6CF8493F}">
      <dgm:prSet/>
      <dgm:spPr/>
      <dgm:t>
        <a:bodyPr/>
        <a:lstStyle/>
        <a:p>
          <a:endParaRPr lang="en-US">
            <a:solidFill>
              <a:schemeClr val="tx1"/>
            </a:solidFill>
          </a:endParaRPr>
        </a:p>
      </dgm:t>
    </dgm:pt>
    <dgm:pt modelId="{85135DDB-5D89-4429-86D0-9D097893A5AB}" type="sibTrans" cxnId="{9DFB2C35-FDE9-45D6-9750-C19D6CF8493F}">
      <dgm:prSet/>
      <dgm:spPr/>
      <dgm:t>
        <a:bodyPr/>
        <a:lstStyle/>
        <a:p>
          <a:endParaRPr lang="en-US">
            <a:solidFill>
              <a:schemeClr val="tx1"/>
            </a:solidFill>
          </a:endParaRPr>
        </a:p>
      </dgm:t>
    </dgm:pt>
    <dgm:pt modelId="{684A176F-54CF-4676-A70D-FC6A82224CC4}">
      <dgm:prSet custT="1"/>
      <dgm:spPr>
        <a:scene3d>
          <a:camera prst="orthographicFront"/>
          <a:lightRig rig="threePt" dir="t"/>
        </a:scene3d>
        <a:sp3d>
          <a:bevelT/>
        </a:sp3d>
      </dgm:spPr>
      <dgm:t>
        <a:bodyPr anchor="t"/>
        <a:lstStyle/>
        <a:p>
          <a:r>
            <a:rPr lang="en-US" sz="1800" baseline="0" dirty="0">
              <a:solidFill>
                <a:schemeClr val="tx1"/>
              </a:solidFill>
            </a:rPr>
            <a:t>Addition/removal of a fund that results from movement of continuing operations within the primary government, including its blended component </a:t>
          </a:r>
          <a:r>
            <a:rPr lang="en-US" sz="1900" baseline="0" dirty="0">
              <a:solidFill>
                <a:schemeClr val="tx1"/>
              </a:solidFill>
            </a:rPr>
            <a:t>units</a:t>
          </a:r>
          <a:endParaRPr lang="en-US" sz="1900" dirty="0">
            <a:solidFill>
              <a:schemeClr val="tx1"/>
            </a:solidFill>
          </a:endParaRPr>
        </a:p>
      </dgm:t>
    </dgm:pt>
    <dgm:pt modelId="{484404F0-18C9-4084-B133-F62ADC2544A7}" type="parTrans" cxnId="{6F5C3FB1-39B1-47FF-8A6D-24A383F17D37}">
      <dgm:prSet/>
      <dgm:spPr/>
      <dgm:t>
        <a:bodyPr/>
        <a:lstStyle/>
        <a:p>
          <a:endParaRPr lang="en-US">
            <a:solidFill>
              <a:schemeClr val="tx1"/>
            </a:solidFill>
          </a:endParaRPr>
        </a:p>
      </dgm:t>
    </dgm:pt>
    <dgm:pt modelId="{ACEB26D3-EC58-4DD7-9128-12F81564272F}" type="sibTrans" cxnId="{6F5C3FB1-39B1-47FF-8A6D-24A383F17D37}">
      <dgm:prSet/>
      <dgm:spPr/>
      <dgm:t>
        <a:bodyPr/>
        <a:lstStyle/>
        <a:p>
          <a:endParaRPr lang="en-US">
            <a:solidFill>
              <a:schemeClr val="tx1"/>
            </a:solidFill>
          </a:endParaRPr>
        </a:p>
      </dgm:t>
    </dgm:pt>
    <dgm:pt modelId="{B9593982-8808-4C59-BFD6-D2F0C1FBFA73}">
      <dgm:prSet custT="1"/>
      <dgm:spPr>
        <a:scene3d>
          <a:camera prst="orthographicFront"/>
          <a:lightRig rig="threePt" dir="t"/>
        </a:scene3d>
        <a:sp3d>
          <a:bevelT/>
        </a:sp3d>
      </dgm:spPr>
      <dgm:t>
        <a:bodyPr anchor="t"/>
        <a:lstStyle/>
        <a:p>
          <a:r>
            <a:rPr lang="en-US" sz="1800" baseline="0" dirty="0">
              <a:solidFill>
                <a:schemeClr val="tx1"/>
              </a:solidFill>
            </a:rPr>
            <a:t>A change in the fund presentation as major or nonmajor</a:t>
          </a:r>
          <a:endParaRPr lang="en-US" sz="1800" dirty="0">
            <a:solidFill>
              <a:schemeClr val="tx1"/>
            </a:solidFill>
          </a:endParaRPr>
        </a:p>
      </dgm:t>
    </dgm:pt>
    <dgm:pt modelId="{19D15CA7-49B6-4031-80A5-1D6D34E1AFFF}" type="parTrans" cxnId="{940497A4-28A2-4F06-AE8F-1015CAF5CCD9}">
      <dgm:prSet/>
      <dgm:spPr/>
      <dgm:t>
        <a:bodyPr/>
        <a:lstStyle/>
        <a:p>
          <a:endParaRPr lang="en-US">
            <a:solidFill>
              <a:schemeClr val="tx1"/>
            </a:solidFill>
          </a:endParaRPr>
        </a:p>
      </dgm:t>
    </dgm:pt>
    <dgm:pt modelId="{FB5F4EB5-3AEE-40EC-965F-62359B1EA4C8}" type="sibTrans" cxnId="{940497A4-28A2-4F06-AE8F-1015CAF5CCD9}">
      <dgm:prSet/>
      <dgm:spPr/>
      <dgm:t>
        <a:bodyPr/>
        <a:lstStyle/>
        <a:p>
          <a:endParaRPr lang="en-US">
            <a:solidFill>
              <a:schemeClr val="tx1"/>
            </a:solidFill>
          </a:endParaRPr>
        </a:p>
      </dgm:t>
    </dgm:pt>
    <dgm:pt modelId="{EA25347D-C558-4C8D-8102-84206571093A}">
      <dgm:prSet custT="1"/>
      <dgm:spPr>
        <a:scene3d>
          <a:camera prst="orthographicFront"/>
          <a:lightRig rig="threePt" dir="t"/>
        </a:scene3d>
        <a:sp3d>
          <a:bevelT/>
        </a:sp3d>
      </dgm:spPr>
      <dgm:t>
        <a:bodyPr anchor="t"/>
        <a:lstStyle/>
        <a:p>
          <a:r>
            <a:rPr lang="en-US" sz="1800" dirty="0">
              <a:solidFill>
                <a:schemeClr val="tx1"/>
              </a:solidFill>
            </a:rPr>
            <a:t>Addition/removal of a component unit (except for acquisitions, mergers, and transfers of operations, and Statement 90 component units)</a:t>
          </a:r>
        </a:p>
      </dgm:t>
    </dgm:pt>
    <dgm:pt modelId="{AAC46143-5523-4DD4-96B8-94784A44BED8}" type="parTrans" cxnId="{6DD1A7A5-266D-4673-A45B-D540F76F5FB3}">
      <dgm:prSet/>
      <dgm:spPr/>
      <dgm:t>
        <a:bodyPr/>
        <a:lstStyle/>
        <a:p>
          <a:endParaRPr lang="en-US">
            <a:solidFill>
              <a:schemeClr val="tx1"/>
            </a:solidFill>
          </a:endParaRPr>
        </a:p>
      </dgm:t>
    </dgm:pt>
    <dgm:pt modelId="{45BDEB9D-74A7-4239-B97C-37DB93F83743}" type="sibTrans" cxnId="{6DD1A7A5-266D-4673-A45B-D540F76F5FB3}">
      <dgm:prSet/>
      <dgm:spPr/>
      <dgm:t>
        <a:bodyPr/>
        <a:lstStyle/>
        <a:p>
          <a:endParaRPr lang="en-US">
            <a:solidFill>
              <a:schemeClr val="tx1"/>
            </a:solidFill>
          </a:endParaRPr>
        </a:p>
      </dgm:t>
    </dgm:pt>
    <dgm:pt modelId="{BF9B9BC0-B842-4640-9C90-5C85B8862D12}">
      <dgm:prSet custT="1"/>
      <dgm:spPr>
        <a:scene3d>
          <a:camera prst="orthographicFront"/>
          <a:lightRig rig="threePt" dir="t"/>
        </a:scene3d>
        <a:sp3d>
          <a:bevelT/>
        </a:sp3d>
      </dgm:spPr>
      <dgm:t>
        <a:bodyPr anchor="t"/>
        <a:lstStyle/>
        <a:p>
          <a:r>
            <a:rPr lang="en-US" sz="1800" dirty="0">
              <a:solidFill>
                <a:schemeClr val="tx1"/>
              </a:solidFill>
            </a:rPr>
            <a:t>Change in presentation (blended or discrete) of a component unit</a:t>
          </a:r>
        </a:p>
      </dgm:t>
    </dgm:pt>
    <dgm:pt modelId="{073F23E0-719B-4846-8206-CA49518F8481}" type="parTrans" cxnId="{6C340F4B-3D4C-4BAC-A4ED-1AEF9BE4446E}">
      <dgm:prSet/>
      <dgm:spPr/>
      <dgm:t>
        <a:bodyPr/>
        <a:lstStyle/>
        <a:p>
          <a:endParaRPr lang="en-US">
            <a:solidFill>
              <a:schemeClr val="tx1"/>
            </a:solidFill>
          </a:endParaRPr>
        </a:p>
      </dgm:t>
    </dgm:pt>
    <dgm:pt modelId="{56DF736A-6133-4EAD-A4C5-C0B9754ACB30}" type="sibTrans" cxnId="{6C340F4B-3D4C-4BAC-A4ED-1AEF9BE4446E}">
      <dgm:prSet/>
      <dgm:spPr/>
      <dgm:t>
        <a:bodyPr/>
        <a:lstStyle/>
        <a:p>
          <a:endParaRPr lang="en-US">
            <a:solidFill>
              <a:schemeClr val="tx1"/>
            </a:solidFill>
          </a:endParaRPr>
        </a:p>
      </dgm:t>
    </dgm:pt>
    <dgm:pt modelId="{23BC9C38-30EC-48C0-81E3-93C8B868B1FF}" type="pres">
      <dgm:prSet presAssocID="{7EA02F08-F73C-4BA1-AB38-135AF52117E5}" presName="Name0" presStyleCnt="0">
        <dgm:presLayoutVars>
          <dgm:chPref val="1"/>
          <dgm:dir/>
          <dgm:animOne val="branch"/>
          <dgm:animLvl val="lvl"/>
          <dgm:resizeHandles/>
        </dgm:presLayoutVars>
      </dgm:prSet>
      <dgm:spPr/>
    </dgm:pt>
    <dgm:pt modelId="{EFBEE19A-A01E-48E5-A57E-92AE6D5D69D9}" type="pres">
      <dgm:prSet presAssocID="{14F83AFF-BEF4-47AA-A73C-2BE7E7C6E825}" presName="vertOne" presStyleCnt="0"/>
      <dgm:spPr>
        <a:scene3d>
          <a:camera prst="orthographicFront"/>
          <a:lightRig rig="threePt" dir="t"/>
        </a:scene3d>
        <a:sp3d>
          <a:bevelT/>
        </a:sp3d>
      </dgm:spPr>
    </dgm:pt>
    <dgm:pt modelId="{28FB39AA-C6A0-45C5-835B-0D85586830BD}" type="pres">
      <dgm:prSet presAssocID="{14F83AFF-BEF4-47AA-A73C-2BE7E7C6E825}" presName="txOne" presStyleLbl="node0" presStyleIdx="0" presStyleCnt="1" custScaleX="100077" custScaleY="41652">
        <dgm:presLayoutVars>
          <dgm:chPref val="3"/>
        </dgm:presLayoutVars>
      </dgm:prSet>
      <dgm:spPr/>
    </dgm:pt>
    <dgm:pt modelId="{FE88992C-5667-4AAA-9A5B-FCBCDA181709}" type="pres">
      <dgm:prSet presAssocID="{14F83AFF-BEF4-47AA-A73C-2BE7E7C6E825}" presName="parTransOne" presStyleCnt="0"/>
      <dgm:spPr>
        <a:scene3d>
          <a:camera prst="orthographicFront"/>
          <a:lightRig rig="threePt" dir="t"/>
        </a:scene3d>
        <a:sp3d>
          <a:bevelT/>
        </a:sp3d>
      </dgm:spPr>
    </dgm:pt>
    <dgm:pt modelId="{B8468728-4066-469A-B259-D975E7E29F90}" type="pres">
      <dgm:prSet presAssocID="{14F83AFF-BEF4-47AA-A73C-2BE7E7C6E825}" presName="horzOne" presStyleCnt="0"/>
      <dgm:spPr>
        <a:scene3d>
          <a:camera prst="orthographicFront"/>
          <a:lightRig rig="threePt" dir="t"/>
        </a:scene3d>
        <a:sp3d>
          <a:bevelT/>
        </a:sp3d>
      </dgm:spPr>
    </dgm:pt>
    <dgm:pt modelId="{BEA337C6-EC35-4423-BA5A-85D17867D409}" type="pres">
      <dgm:prSet presAssocID="{684A176F-54CF-4676-A70D-FC6A82224CC4}" presName="vertTwo" presStyleCnt="0"/>
      <dgm:spPr>
        <a:scene3d>
          <a:camera prst="orthographicFront"/>
          <a:lightRig rig="threePt" dir="t"/>
        </a:scene3d>
        <a:sp3d>
          <a:bevelT/>
        </a:sp3d>
      </dgm:spPr>
    </dgm:pt>
    <dgm:pt modelId="{C6F57FF5-572D-4522-A4ED-7DDA39BCAE40}" type="pres">
      <dgm:prSet presAssocID="{684A176F-54CF-4676-A70D-FC6A82224CC4}" presName="txTwo" presStyleLbl="node2" presStyleIdx="0" presStyleCnt="4" custScaleX="103610">
        <dgm:presLayoutVars>
          <dgm:chPref val="3"/>
        </dgm:presLayoutVars>
      </dgm:prSet>
      <dgm:spPr/>
    </dgm:pt>
    <dgm:pt modelId="{FC570453-A38D-4820-B9F3-6FFAF609A638}" type="pres">
      <dgm:prSet presAssocID="{684A176F-54CF-4676-A70D-FC6A82224CC4}" presName="horzTwo" presStyleCnt="0"/>
      <dgm:spPr>
        <a:scene3d>
          <a:camera prst="orthographicFront"/>
          <a:lightRig rig="threePt" dir="t"/>
        </a:scene3d>
        <a:sp3d>
          <a:bevelT/>
        </a:sp3d>
      </dgm:spPr>
    </dgm:pt>
    <dgm:pt modelId="{072D4664-5F10-4FDF-A231-7991FA7F315D}" type="pres">
      <dgm:prSet presAssocID="{ACEB26D3-EC58-4DD7-9128-12F81564272F}" presName="sibSpaceTwo" presStyleCnt="0"/>
      <dgm:spPr>
        <a:scene3d>
          <a:camera prst="orthographicFront"/>
          <a:lightRig rig="threePt" dir="t"/>
        </a:scene3d>
        <a:sp3d>
          <a:bevelT/>
        </a:sp3d>
      </dgm:spPr>
    </dgm:pt>
    <dgm:pt modelId="{537E9C51-E486-4AB5-883D-BC4FC91C7BF5}" type="pres">
      <dgm:prSet presAssocID="{B9593982-8808-4C59-BFD6-D2F0C1FBFA73}" presName="vertTwo" presStyleCnt="0"/>
      <dgm:spPr>
        <a:scene3d>
          <a:camera prst="orthographicFront"/>
          <a:lightRig rig="threePt" dir="t"/>
        </a:scene3d>
        <a:sp3d>
          <a:bevelT/>
        </a:sp3d>
      </dgm:spPr>
    </dgm:pt>
    <dgm:pt modelId="{3951306A-42AA-44EC-BE06-3E101903F3EF}" type="pres">
      <dgm:prSet presAssocID="{B9593982-8808-4C59-BFD6-D2F0C1FBFA73}" presName="txTwo" presStyleLbl="node2" presStyleIdx="1" presStyleCnt="4">
        <dgm:presLayoutVars>
          <dgm:chPref val="3"/>
        </dgm:presLayoutVars>
      </dgm:prSet>
      <dgm:spPr/>
    </dgm:pt>
    <dgm:pt modelId="{F28E07C3-DB35-49D2-A277-2A70968DC496}" type="pres">
      <dgm:prSet presAssocID="{B9593982-8808-4C59-BFD6-D2F0C1FBFA73}" presName="horzTwo" presStyleCnt="0"/>
      <dgm:spPr>
        <a:scene3d>
          <a:camera prst="orthographicFront"/>
          <a:lightRig rig="threePt" dir="t"/>
        </a:scene3d>
        <a:sp3d>
          <a:bevelT/>
        </a:sp3d>
      </dgm:spPr>
    </dgm:pt>
    <dgm:pt modelId="{067B6958-2A0D-4086-BC7B-4474DADC386B}" type="pres">
      <dgm:prSet presAssocID="{FB5F4EB5-3AEE-40EC-965F-62359B1EA4C8}" presName="sibSpaceTwo" presStyleCnt="0"/>
      <dgm:spPr/>
    </dgm:pt>
    <dgm:pt modelId="{AB014122-8A94-4B5D-8C5C-B628D30B5070}" type="pres">
      <dgm:prSet presAssocID="{EA25347D-C558-4C8D-8102-84206571093A}" presName="vertTwo" presStyleCnt="0"/>
      <dgm:spPr/>
    </dgm:pt>
    <dgm:pt modelId="{6FD3F2CA-E72A-474A-BA7D-CE1B19D7E9F9}" type="pres">
      <dgm:prSet presAssocID="{EA25347D-C558-4C8D-8102-84206571093A}" presName="txTwo" presStyleLbl="node2" presStyleIdx="2" presStyleCnt="4" custScaleX="113758">
        <dgm:presLayoutVars>
          <dgm:chPref val="3"/>
        </dgm:presLayoutVars>
      </dgm:prSet>
      <dgm:spPr/>
    </dgm:pt>
    <dgm:pt modelId="{05A56073-DC81-459E-BB87-1116335A8036}" type="pres">
      <dgm:prSet presAssocID="{EA25347D-C558-4C8D-8102-84206571093A}" presName="horzTwo" presStyleCnt="0"/>
      <dgm:spPr/>
    </dgm:pt>
    <dgm:pt modelId="{D3237595-DD3A-4B60-BF48-170B2FC8A445}" type="pres">
      <dgm:prSet presAssocID="{45BDEB9D-74A7-4239-B97C-37DB93F83743}" presName="sibSpaceTwo" presStyleCnt="0"/>
      <dgm:spPr/>
    </dgm:pt>
    <dgm:pt modelId="{AF4D0ACF-9A39-4B1F-ADA9-708F6EAF66F1}" type="pres">
      <dgm:prSet presAssocID="{BF9B9BC0-B842-4640-9C90-5C85B8862D12}" presName="vertTwo" presStyleCnt="0"/>
      <dgm:spPr/>
    </dgm:pt>
    <dgm:pt modelId="{04D9FE14-4244-4B03-A273-5369915498D8}" type="pres">
      <dgm:prSet presAssocID="{BF9B9BC0-B842-4640-9C90-5C85B8862D12}" presName="txTwo" presStyleLbl="node2" presStyleIdx="3" presStyleCnt="4" custScaleX="75923">
        <dgm:presLayoutVars>
          <dgm:chPref val="3"/>
        </dgm:presLayoutVars>
      </dgm:prSet>
      <dgm:spPr/>
    </dgm:pt>
    <dgm:pt modelId="{9A8216CF-C9D5-46AA-A819-D360965BE39A}" type="pres">
      <dgm:prSet presAssocID="{BF9B9BC0-B842-4640-9C90-5C85B8862D12}" presName="horzTwo" presStyleCnt="0"/>
      <dgm:spPr/>
    </dgm:pt>
  </dgm:ptLst>
  <dgm:cxnLst>
    <dgm:cxn modelId="{78ACA209-7DA0-431B-B5D6-5207A1887E56}" type="presOf" srcId="{7EA02F08-F73C-4BA1-AB38-135AF52117E5}" destId="{23BC9C38-30EC-48C0-81E3-93C8B868B1FF}" srcOrd="0" destOrd="0" presId="urn:microsoft.com/office/officeart/2005/8/layout/hierarchy4"/>
    <dgm:cxn modelId="{9DFB2C35-FDE9-45D6-9750-C19D6CF8493F}" srcId="{7EA02F08-F73C-4BA1-AB38-135AF52117E5}" destId="{14F83AFF-BEF4-47AA-A73C-2BE7E7C6E825}" srcOrd="0" destOrd="0" parTransId="{39A3FDDF-78F2-4F7D-9BEF-155B618D65EA}" sibTransId="{85135DDB-5D89-4429-86D0-9D097893A5AB}"/>
    <dgm:cxn modelId="{F7A0413D-D83D-4983-801D-2C3A0DFBB145}" type="presOf" srcId="{14F83AFF-BEF4-47AA-A73C-2BE7E7C6E825}" destId="{28FB39AA-C6A0-45C5-835B-0D85586830BD}" srcOrd="0" destOrd="0" presId="urn:microsoft.com/office/officeart/2005/8/layout/hierarchy4"/>
    <dgm:cxn modelId="{6C340F4B-3D4C-4BAC-A4ED-1AEF9BE4446E}" srcId="{14F83AFF-BEF4-47AA-A73C-2BE7E7C6E825}" destId="{BF9B9BC0-B842-4640-9C90-5C85B8862D12}" srcOrd="3" destOrd="0" parTransId="{073F23E0-719B-4846-8206-CA49518F8481}" sibTransId="{56DF736A-6133-4EAD-A4C5-C0B9754ACB30}"/>
    <dgm:cxn modelId="{3003A792-272D-44BC-8600-B68C20747A2F}" type="presOf" srcId="{BF9B9BC0-B842-4640-9C90-5C85B8862D12}" destId="{04D9FE14-4244-4B03-A273-5369915498D8}" srcOrd="0" destOrd="0" presId="urn:microsoft.com/office/officeart/2005/8/layout/hierarchy4"/>
    <dgm:cxn modelId="{FC1BC59D-5A6C-4E7F-9BDF-A5E03159F8FD}" type="presOf" srcId="{EA25347D-C558-4C8D-8102-84206571093A}" destId="{6FD3F2CA-E72A-474A-BA7D-CE1B19D7E9F9}" srcOrd="0" destOrd="0" presId="urn:microsoft.com/office/officeart/2005/8/layout/hierarchy4"/>
    <dgm:cxn modelId="{940497A4-28A2-4F06-AE8F-1015CAF5CCD9}" srcId="{14F83AFF-BEF4-47AA-A73C-2BE7E7C6E825}" destId="{B9593982-8808-4C59-BFD6-D2F0C1FBFA73}" srcOrd="1" destOrd="0" parTransId="{19D15CA7-49B6-4031-80A5-1D6D34E1AFFF}" sibTransId="{FB5F4EB5-3AEE-40EC-965F-62359B1EA4C8}"/>
    <dgm:cxn modelId="{6DD1A7A5-266D-4673-A45B-D540F76F5FB3}" srcId="{14F83AFF-BEF4-47AA-A73C-2BE7E7C6E825}" destId="{EA25347D-C558-4C8D-8102-84206571093A}" srcOrd="2" destOrd="0" parTransId="{AAC46143-5523-4DD4-96B8-94784A44BED8}" sibTransId="{45BDEB9D-74A7-4239-B97C-37DB93F83743}"/>
    <dgm:cxn modelId="{6F5C3FB1-39B1-47FF-8A6D-24A383F17D37}" srcId="{14F83AFF-BEF4-47AA-A73C-2BE7E7C6E825}" destId="{684A176F-54CF-4676-A70D-FC6A82224CC4}" srcOrd="0" destOrd="0" parTransId="{484404F0-18C9-4084-B133-F62ADC2544A7}" sibTransId="{ACEB26D3-EC58-4DD7-9128-12F81564272F}"/>
    <dgm:cxn modelId="{E835DBB7-56D3-4A26-B2DC-79B885AD9EF2}" type="presOf" srcId="{B9593982-8808-4C59-BFD6-D2F0C1FBFA73}" destId="{3951306A-42AA-44EC-BE06-3E101903F3EF}" srcOrd="0" destOrd="0" presId="urn:microsoft.com/office/officeart/2005/8/layout/hierarchy4"/>
    <dgm:cxn modelId="{8F7B08C9-0126-47C4-B8D9-4EF6D5AC8C3D}" type="presOf" srcId="{684A176F-54CF-4676-A70D-FC6A82224CC4}" destId="{C6F57FF5-572D-4522-A4ED-7DDA39BCAE40}" srcOrd="0" destOrd="0" presId="urn:microsoft.com/office/officeart/2005/8/layout/hierarchy4"/>
    <dgm:cxn modelId="{435E8C03-3A99-4327-8A3A-525CB11DFFF6}" type="presParOf" srcId="{23BC9C38-30EC-48C0-81E3-93C8B868B1FF}" destId="{EFBEE19A-A01E-48E5-A57E-92AE6D5D69D9}" srcOrd="0" destOrd="0" presId="urn:microsoft.com/office/officeart/2005/8/layout/hierarchy4"/>
    <dgm:cxn modelId="{90B2B7F0-12DD-4932-B461-54ECE3D00338}" type="presParOf" srcId="{EFBEE19A-A01E-48E5-A57E-92AE6D5D69D9}" destId="{28FB39AA-C6A0-45C5-835B-0D85586830BD}" srcOrd="0" destOrd="0" presId="urn:microsoft.com/office/officeart/2005/8/layout/hierarchy4"/>
    <dgm:cxn modelId="{6B252C58-415D-45EE-B72D-01E6D5FCA87A}" type="presParOf" srcId="{EFBEE19A-A01E-48E5-A57E-92AE6D5D69D9}" destId="{FE88992C-5667-4AAA-9A5B-FCBCDA181709}" srcOrd="1" destOrd="0" presId="urn:microsoft.com/office/officeart/2005/8/layout/hierarchy4"/>
    <dgm:cxn modelId="{4A2CDC17-FD76-45BB-B610-EDCA908FD323}" type="presParOf" srcId="{EFBEE19A-A01E-48E5-A57E-92AE6D5D69D9}" destId="{B8468728-4066-469A-B259-D975E7E29F90}" srcOrd="2" destOrd="0" presId="urn:microsoft.com/office/officeart/2005/8/layout/hierarchy4"/>
    <dgm:cxn modelId="{CF1F4532-C873-4538-AA3F-D18978B04B23}" type="presParOf" srcId="{B8468728-4066-469A-B259-D975E7E29F90}" destId="{BEA337C6-EC35-4423-BA5A-85D17867D409}" srcOrd="0" destOrd="0" presId="urn:microsoft.com/office/officeart/2005/8/layout/hierarchy4"/>
    <dgm:cxn modelId="{7852B468-0CE4-44AF-945D-7DAABD16FC20}" type="presParOf" srcId="{BEA337C6-EC35-4423-BA5A-85D17867D409}" destId="{C6F57FF5-572D-4522-A4ED-7DDA39BCAE40}" srcOrd="0" destOrd="0" presId="urn:microsoft.com/office/officeart/2005/8/layout/hierarchy4"/>
    <dgm:cxn modelId="{6D52062D-DF6B-40DE-AFAC-17DBDC0EE5C7}" type="presParOf" srcId="{BEA337C6-EC35-4423-BA5A-85D17867D409}" destId="{FC570453-A38D-4820-B9F3-6FFAF609A638}" srcOrd="1" destOrd="0" presId="urn:microsoft.com/office/officeart/2005/8/layout/hierarchy4"/>
    <dgm:cxn modelId="{C245F32A-82B2-4495-8D95-C83678083A29}" type="presParOf" srcId="{B8468728-4066-469A-B259-D975E7E29F90}" destId="{072D4664-5F10-4FDF-A231-7991FA7F315D}" srcOrd="1" destOrd="0" presId="urn:microsoft.com/office/officeart/2005/8/layout/hierarchy4"/>
    <dgm:cxn modelId="{8F97ADC9-2768-4542-83DE-FE9A144B58A0}" type="presParOf" srcId="{B8468728-4066-469A-B259-D975E7E29F90}" destId="{537E9C51-E486-4AB5-883D-BC4FC91C7BF5}" srcOrd="2" destOrd="0" presId="urn:microsoft.com/office/officeart/2005/8/layout/hierarchy4"/>
    <dgm:cxn modelId="{DF1ED9EF-DE00-4032-92BF-99B3607400C1}" type="presParOf" srcId="{537E9C51-E486-4AB5-883D-BC4FC91C7BF5}" destId="{3951306A-42AA-44EC-BE06-3E101903F3EF}" srcOrd="0" destOrd="0" presId="urn:microsoft.com/office/officeart/2005/8/layout/hierarchy4"/>
    <dgm:cxn modelId="{40370EEC-8B61-42BE-81FA-B96241A8A5F3}" type="presParOf" srcId="{537E9C51-E486-4AB5-883D-BC4FC91C7BF5}" destId="{F28E07C3-DB35-49D2-A277-2A70968DC496}" srcOrd="1" destOrd="0" presId="urn:microsoft.com/office/officeart/2005/8/layout/hierarchy4"/>
    <dgm:cxn modelId="{8AE47CA0-0090-4059-B25E-52B09D5C9E77}" type="presParOf" srcId="{B8468728-4066-469A-B259-D975E7E29F90}" destId="{067B6958-2A0D-4086-BC7B-4474DADC386B}" srcOrd="3" destOrd="0" presId="urn:microsoft.com/office/officeart/2005/8/layout/hierarchy4"/>
    <dgm:cxn modelId="{7F2E8BF2-6F0F-4FF2-BAD0-A121F54448B8}" type="presParOf" srcId="{B8468728-4066-469A-B259-D975E7E29F90}" destId="{AB014122-8A94-4B5D-8C5C-B628D30B5070}" srcOrd="4" destOrd="0" presId="urn:microsoft.com/office/officeart/2005/8/layout/hierarchy4"/>
    <dgm:cxn modelId="{F1FD9467-21E1-47D2-89DA-7CF20CC55F9D}" type="presParOf" srcId="{AB014122-8A94-4B5D-8C5C-B628D30B5070}" destId="{6FD3F2CA-E72A-474A-BA7D-CE1B19D7E9F9}" srcOrd="0" destOrd="0" presId="urn:microsoft.com/office/officeart/2005/8/layout/hierarchy4"/>
    <dgm:cxn modelId="{26709DBD-AF06-4DFB-AE6F-7B7D4C3DA399}" type="presParOf" srcId="{AB014122-8A94-4B5D-8C5C-B628D30B5070}" destId="{05A56073-DC81-459E-BB87-1116335A8036}" srcOrd="1" destOrd="0" presId="urn:microsoft.com/office/officeart/2005/8/layout/hierarchy4"/>
    <dgm:cxn modelId="{FB9B8B88-EB46-4FBD-B9CC-72C4BB5D7597}" type="presParOf" srcId="{B8468728-4066-469A-B259-D975E7E29F90}" destId="{D3237595-DD3A-4B60-BF48-170B2FC8A445}" srcOrd="5" destOrd="0" presId="urn:microsoft.com/office/officeart/2005/8/layout/hierarchy4"/>
    <dgm:cxn modelId="{22AB6AAD-3268-4722-AA49-67BB93CDE004}" type="presParOf" srcId="{B8468728-4066-469A-B259-D975E7E29F90}" destId="{AF4D0ACF-9A39-4B1F-ADA9-708F6EAF66F1}" srcOrd="6" destOrd="0" presId="urn:microsoft.com/office/officeart/2005/8/layout/hierarchy4"/>
    <dgm:cxn modelId="{B172E82D-C051-4664-87B1-A84DC1C55AD4}" type="presParOf" srcId="{AF4D0ACF-9A39-4B1F-ADA9-708F6EAF66F1}" destId="{04D9FE14-4244-4B03-A273-5369915498D8}" srcOrd="0" destOrd="0" presId="urn:microsoft.com/office/officeart/2005/8/layout/hierarchy4"/>
    <dgm:cxn modelId="{3B1D0F93-6418-4921-8984-C634B8631324}" type="presParOf" srcId="{AF4D0ACF-9A39-4B1F-ADA9-708F6EAF66F1}" destId="{9A8216CF-C9D5-46AA-A819-D360965BE39A}"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EA02F08-F73C-4BA1-AB38-135AF52117E5}" type="doc">
      <dgm:prSet loTypeId="urn:microsoft.com/office/officeart/2005/8/layout/hierarchy4" loCatId="hierarchy" qsTypeId="urn:microsoft.com/office/officeart/2005/8/quickstyle/simple1" qsCatId="simple" csTypeId="urn:microsoft.com/office/officeart/2005/8/colors/colorful2" csCatId="colorful" phldr="1"/>
      <dgm:spPr/>
      <dgm:t>
        <a:bodyPr/>
        <a:lstStyle/>
        <a:p>
          <a:endParaRPr lang="en-US"/>
        </a:p>
      </dgm:t>
    </dgm:pt>
    <dgm:pt modelId="{14F83AFF-BEF4-47AA-A73C-2BE7E7C6E825}">
      <dgm:prSet custT="1"/>
      <dgm:spPr>
        <a:scene3d>
          <a:camera prst="orthographicFront"/>
          <a:lightRig rig="threePt" dir="t"/>
        </a:scene3d>
        <a:sp3d>
          <a:bevelT/>
        </a:sp3d>
      </dgm:spPr>
      <dgm:t>
        <a:bodyPr/>
        <a:lstStyle/>
        <a:p>
          <a:r>
            <a:rPr lang="en-US" sz="2800" dirty="0">
              <a:solidFill>
                <a:schemeClr val="tx1"/>
              </a:solidFill>
            </a:rPr>
            <a:t>An error results from mathematical mistakes, mistakes in the application of accounting principles, or oversight or misuse of facts that existed at the time the financial statements were issued about conditions that existed as of the financial statement date</a:t>
          </a:r>
        </a:p>
      </dgm:t>
    </dgm:pt>
    <dgm:pt modelId="{39A3FDDF-78F2-4F7D-9BEF-155B618D65EA}" type="parTrans" cxnId="{9DFB2C35-FDE9-45D6-9750-C19D6CF8493F}">
      <dgm:prSet/>
      <dgm:spPr/>
      <dgm:t>
        <a:bodyPr/>
        <a:lstStyle/>
        <a:p>
          <a:endParaRPr lang="en-US">
            <a:solidFill>
              <a:schemeClr val="tx1"/>
            </a:solidFill>
          </a:endParaRPr>
        </a:p>
      </dgm:t>
    </dgm:pt>
    <dgm:pt modelId="{85135DDB-5D89-4429-86D0-9D097893A5AB}" type="sibTrans" cxnId="{9DFB2C35-FDE9-45D6-9750-C19D6CF8493F}">
      <dgm:prSet/>
      <dgm:spPr/>
      <dgm:t>
        <a:bodyPr/>
        <a:lstStyle/>
        <a:p>
          <a:endParaRPr lang="en-US">
            <a:solidFill>
              <a:schemeClr val="tx1"/>
            </a:solidFill>
          </a:endParaRPr>
        </a:p>
      </dgm:t>
    </dgm:pt>
    <dgm:pt modelId="{EA25347D-C558-4C8D-8102-84206571093A}">
      <dgm:prSet/>
      <dgm:spPr>
        <a:scene3d>
          <a:camera prst="orthographicFront"/>
          <a:lightRig rig="threePt" dir="t"/>
        </a:scene3d>
        <a:sp3d>
          <a:bevelT/>
        </a:sp3d>
      </dgm:spPr>
      <dgm:t>
        <a:bodyPr anchor="t"/>
        <a:lstStyle/>
        <a:p>
          <a:r>
            <a:rPr lang="en-US" dirty="0">
              <a:solidFill>
                <a:schemeClr val="tx1"/>
              </a:solidFill>
            </a:rPr>
            <a:t>Facts that existed at the time the financial statements were issued are those that could reasonably be expected to have been obtained and taken into account at that time about conditions that existed as of the financial statement date</a:t>
          </a:r>
        </a:p>
      </dgm:t>
    </dgm:pt>
    <dgm:pt modelId="{AAC46143-5523-4DD4-96B8-94784A44BED8}" type="parTrans" cxnId="{6DD1A7A5-266D-4673-A45B-D540F76F5FB3}">
      <dgm:prSet/>
      <dgm:spPr/>
      <dgm:t>
        <a:bodyPr/>
        <a:lstStyle/>
        <a:p>
          <a:endParaRPr lang="en-US">
            <a:solidFill>
              <a:schemeClr val="tx1"/>
            </a:solidFill>
          </a:endParaRPr>
        </a:p>
      </dgm:t>
    </dgm:pt>
    <dgm:pt modelId="{45BDEB9D-74A7-4239-B97C-37DB93F83743}" type="sibTrans" cxnId="{6DD1A7A5-266D-4673-A45B-D540F76F5FB3}">
      <dgm:prSet/>
      <dgm:spPr/>
      <dgm:t>
        <a:bodyPr/>
        <a:lstStyle/>
        <a:p>
          <a:endParaRPr lang="en-US">
            <a:solidFill>
              <a:schemeClr val="tx1"/>
            </a:solidFill>
          </a:endParaRPr>
        </a:p>
      </dgm:t>
    </dgm:pt>
    <dgm:pt modelId="{BF9B9BC0-B842-4640-9C90-5C85B8862D12}">
      <dgm:prSet/>
      <dgm:spPr>
        <a:scene3d>
          <a:camera prst="orthographicFront"/>
          <a:lightRig rig="threePt" dir="t"/>
        </a:scene3d>
        <a:sp3d>
          <a:bevelT/>
        </a:sp3d>
      </dgm:spPr>
      <dgm:t>
        <a:bodyPr anchor="t"/>
        <a:lstStyle/>
        <a:p>
          <a:r>
            <a:rPr lang="en-US" dirty="0">
              <a:solidFill>
                <a:schemeClr val="tx1"/>
              </a:solidFill>
            </a:rPr>
            <a:t>A change from (a) applying an accounting principle that is </a:t>
          </a:r>
          <a:r>
            <a:rPr lang="en-US" b="1" u="sng" dirty="0">
              <a:solidFill>
                <a:schemeClr val="tx1"/>
              </a:solidFill>
            </a:rPr>
            <a:t>not</a:t>
          </a:r>
          <a:r>
            <a:rPr lang="en-US" dirty="0">
              <a:solidFill>
                <a:schemeClr val="tx1"/>
              </a:solidFill>
            </a:rPr>
            <a:t> generally accepted to transactions or other events to (b) applying a generally accepted accounting principle is an error correction</a:t>
          </a:r>
        </a:p>
      </dgm:t>
    </dgm:pt>
    <dgm:pt modelId="{073F23E0-719B-4846-8206-CA49518F8481}" type="parTrans" cxnId="{6C340F4B-3D4C-4BAC-A4ED-1AEF9BE4446E}">
      <dgm:prSet/>
      <dgm:spPr/>
      <dgm:t>
        <a:bodyPr/>
        <a:lstStyle/>
        <a:p>
          <a:endParaRPr lang="en-US">
            <a:solidFill>
              <a:schemeClr val="tx1"/>
            </a:solidFill>
          </a:endParaRPr>
        </a:p>
      </dgm:t>
    </dgm:pt>
    <dgm:pt modelId="{56DF736A-6133-4EAD-A4C5-C0B9754ACB30}" type="sibTrans" cxnId="{6C340F4B-3D4C-4BAC-A4ED-1AEF9BE4446E}">
      <dgm:prSet/>
      <dgm:spPr/>
      <dgm:t>
        <a:bodyPr/>
        <a:lstStyle/>
        <a:p>
          <a:endParaRPr lang="en-US">
            <a:solidFill>
              <a:schemeClr val="tx1"/>
            </a:solidFill>
          </a:endParaRPr>
        </a:p>
      </dgm:t>
    </dgm:pt>
    <dgm:pt modelId="{23BC9C38-30EC-48C0-81E3-93C8B868B1FF}" type="pres">
      <dgm:prSet presAssocID="{7EA02F08-F73C-4BA1-AB38-135AF52117E5}" presName="Name0" presStyleCnt="0">
        <dgm:presLayoutVars>
          <dgm:chPref val="1"/>
          <dgm:dir/>
          <dgm:animOne val="branch"/>
          <dgm:animLvl val="lvl"/>
          <dgm:resizeHandles/>
        </dgm:presLayoutVars>
      </dgm:prSet>
      <dgm:spPr/>
    </dgm:pt>
    <dgm:pt modelId="{EFBEE19A-A01E-48E5-A57E-92AE6D5D69D9}" type="pres">
      <dgm:prSet presAssocID="{14F83AFF-BEF4-47AA-A73C-2BE7E7C6E825}" presName="vertOne" presStyleCnt="0"/>
      <dgm:spPr>
        <a:scene3d>
          <a:camera prst="orthographicFront"/>
          <a:lightRig rig="threePt" dir="t"/>
        </a:scene3d>
        <a:sp3d>
          <a:bevelT/>
        </a:sp3d>
      </dgm:spPr>
    </dgm:pt>
    <dgm:pt modelId="{28FB39AA-C6A0-45C5-835B-0D85586830BD}" type="pres">
      <dgm:prSet presAssocID="{14F83AFF-BEF4-47AA-A73C-2BE7E7C6E825}" presName="txOne" presStyleLbl="node0" presStyleIdx="0" presStyleCnt="1" custScaleY="121126">
        <dgm:presLayoutVars>
          <dgm:chPref val="3"/>
        </dgm:presLayoutVars>
      </dgm:prSet>
      <dgm:spPr/>
    </dgm:pt>
    <dgm:pt modelId="{FE88992C-5667-4AAA-9A5B-FCBCDA181709}" type="pres">
      <dgm:prSet presAssocID="{14F83AFF-BEF4-47AA-A73C-2BE7E7C6E825}" presName="parTransOne" presStyleCnt="0"/>
      <dgm:spPr>
        <a:scene3d>
          <a:camera prst="orthographicFront"/>
          <a:lightRig rig="threePt" dir="t"/>
        </a:scene3d>
        <a:sp3d>
          <a:bevelT/>
        </a:sp3d>
      </dgm:spPr>
    </dgm:pt>
    <dgm:pt modelId="{B8468728-4066-469A-B259-D975E7E29F90}" type="pres">
      <dgm:prSet presAssocID="{14F83AFF-BEF4-47AA-A73C-2BE7E7C6E825}" presName="horzOne" presStyleCnt="0"/>
      <dgm:spPr>
        <a:scene3d>
          <a:camera prst="orthographicFront"/>
          <a:lightRig rig="threePt" dir="t"/>
        </a:scene3d>
        <a:sp3d>
          <a:bevelT/>
        </a:sp3d>
      </dgm:spPr>
    </dgm:pt>
    <dgm:pt modelId="{AB014122-8A94-4B5D-8C5C-B628D30B5070}" type="pres">
      <dgm:prSet presAssocID="{EA25347D-C558-4C8D-8102-84206571093A}" presName="vertTwo" presStyleCnt="0"/>
      <dgm:spPr/>
    </dgm:pt>
    <dgm:pt modelId="{6FD3F2CA-E72A-474A-BA7D-CE1B19D7E9F9}" type="pres">
      <dgm:prSet presAssocID="{EA25347D-C558-4C8D-8102-84206571093A}" presName="txTwo" presStyleLbl="node2" presStyleIdx="0" presStyleCnt="2">
        <dgm:presLayoutVars>
          <dgm:chPref val="3"/>
        </dgm:presLayoutVars>
      </dgm:prSet>
      <dgm:spPr/>
    </dgm:pt>
    <dgm:pt modelId="{05A56073-DC81-459E-BB87-1116335A8036}" type="pres">
      <dgm:prSet presAssocID="{EA25347D-C558-4C8D-8102-84206571093A}" presName="horzTwo" presStyleCnt="0"/>
      <dgm:spPr/>
    </dgm:pt>
    <dgm:pt modelId="{D3237595-DD3A-4B60-BF48-170B2FC8A445}" type="pres">
      <dgm:prSet presAssocID="{45BDEB9D-74A7-4239-B97C-37DB93F83743}" presName="sibSpaceTwo" presStyleCnt="0"/>
      <dgm:spPr/>
    </dgm:pt>
    <dgm:pt modelId="{AF4D0ACF-9A39-4B1F-ADA9-708F6EAF66F1}" type="pres">
      <dgm:prSet presAssocID="{BF9B9BC0-B842-4640-9C90-5C85B8862D12}" presName="vertTwo" presStyleCnt="0"/>
      <dgm:spPr/>
    </dgm:pt>
    <dgm:pt modelId="{04D9FE14-4244-4B03-A273-5369915498D8}" type="pres">
      <dgm:prSet presAssocID="{BF9B9BC0-B842-4640-9C90-5C85B8862D12}" presName="txTwo" presStyleLbl="node2" presStyleIdx="1" presStyleCnt="2">
        <dgm:presLayoutVars>
          <dgm:chPref val="3"/>
        </dgm:presLayoutVars>
      </dgm:prSet>
      <dgm:spPr/>
    </dgm:pt>
    <dgm:pt modelId="{9A8216CF-C9D5-46AA-A819-D360965BE39A}" type="pres">
      <dgm:prSet presAssocID="{BF9B9BC0-B842-4640-9C90-5C85B8862D12}" presName="horzTwo" presStyleCnt="0"/>
      <dgm:spPr/>
    </dgm:pt>
  </dgm:ptLst>
  <dgm:cxnLst>
    <dgm:cxn modelId="{78ACA209-7DA0-431B-B5D6-5207A1887E56}" type="presOf" srcId="{7EA02F08-F73C-4BA1-AB38-135AF52117E5}" destId="{23BC9C38-30EC-48C0-81E3-93C8B868B1FF}" srcOrd="0" destOrd="0" presId="urn:microsoft.com/office/officeart/2005/8/layout/hierarchy4"/>
    <dgm:cxn modelId="{9DFB2C35-FDE9-45D6-9750-C19D6CF8493F}" srcId="{7EA02F08-F73C-4BA1-AB38-135AF52117E5}" destId="{14F83AFF-BEF4-47AA-A73C-2BE7E7C6E825}" srcOrd="0" destOrd="0" parTransId="{39A3FDDF-78F2-4F7D-9BEF-155B618D65EA}" sibTransId="{85135DDB-5D89-4429-86D0-9D097893A5AB}"/>
    <dgm:cxn modelId="{F7A0413D-D83D-4983-801D-2C3A0DFBB145}" type="presOf" srcId="{14F83AFF-BEF4-47AA-A73C-2BE7E7C6E825}" destId="{28FB39AA-C6A0-45C5-835B-0D85586830BD}" srcOrd="0" destOrd="0" presId="urn:microsoft.com/office/officeart/2005/8/layout/hierarchy4"/>
    <dgm:cxn modelId="{6C340F4B-3D4C-4BAC-A4ED-1AEF9BE4446E}" srcId="{14F83AFF-BEF4-47AA-A73C-2BE7E7C6E825}" destId="{BF9B9BC0-B842-4640-9C90-5C85B8862D12}" srcOrd="1" destOrd="0" parTransId="{073F23E0-719B-4846-8206-CA49518F8481}" sibTransId="{56DF736A-6133-4EAD-A4C5-C0B9754ACB30}"/>
    <dgm:cxn modelId="{3003A792-272D-44BC-8600-B68C20747A2F}" type="presOf" srcId="{BF9B9BC0-B842-4640-9C90-5C85B8862D12}" destId="{04D9FE14-4244-4B03-A273-5369915498D8}" srcOrd="0" destOrd="0" presId="urn:microsoft.com/office/officeart/2005/8/layout/hierarchy4"/>
    <dgm:cxn modelId="{FC1BC59D-5A6C-4E7F-9BDF-A5E03159F8FD}" type="presOf" srcId="{EA25347D-C558-4C8D-8102-84206571093A}" destId="{6FD3F2CA-E72A-474A-BA7D-CE1B19D7E9F9}" srcOrd="0" destOrd="0" presId="urn:microsoft.com/office/officeart/2005/8/layout/hierarchy4"/>
    <dgm:cxn modelId="{6DD1A7A5-266D-4673-A45B-D540F76F5FB3}" srcId="{14F83AFF-BEF4-47AA-A73C-2BE7E7C6E825}" destId="{EA25347D-C558-4C8D-8102-84206571093A}" srcOrd="0" destOrd="0" parTransId="{AAC46143-5523-4DD4-96B8-94784A44BED8}" sibTransId="{45BDEB9D-74A7-4239-B97C-37DB93F83743}"/>
    <dgm:cxn modelId="{435E8C03-3A99-4327-8A3A-525CB11DFFF6}" type="presParOf" srcId="{23BC9C38-30EC-48C0-81E3-93C8B868B1FF}" destId="{EFBEE19A-A01E-48E5-A57E-92AE6D5D69D9}" srcOrd="0" destOrd="0" presId="urn:microsoft.com/office/officeart/2005/8/layout/hierarchy4"/>
    <dgm:cxn modelId="{90B2B7F0-12DD-4932-B461-54ECE3D00338}" type="presParOf" srcId="{EFBEE19A-A01E-48E5-A57E-92AE6D5D69D9}" destId="{28FB39AA-C6A0-45C5-835B-0D85586830BD}" srcOrd="0" destOrd="0" presId="urn:microsoft.com/office/officeart/2005/8/layout/hierarchy4"/>
    <dgm:cxn modelId="{6B252C58-415D-45EE-B72D-01E6D5FCA87A}" type="presParOf" srcId="{EFBEE19A-A01E-48E5-A57E-92AE6D5D69D9}" destId="{FE88992C-5667-4AAA-9A5B-FCBCDA181709}" srcOrd="1" destOrd="0" presId="urn:microsoft.com/office/officeart/2005/8/layout/hierarchy4"/>
    <dgm:cxn modelId="{4A2CDC17-FD76-45BB-B610-EDCA908FD323}" type="presParOf" srcId="{EFBEE19A-A01E-48E5-A57E-92AE6D5D69D9}" destId="{B8468728-4066-469A-B259-D975E7E29F90}" srcOrd="2" destOrd="0" presId="urn:microsoft.com/office/officeart/2005/8/layout/hierarchy4"/>
    <dgm:cxn modelId="{7F2E8BF2-6F0F-4FF2-BAD0-A121F54448B8}" type="presParOf" srcId="{B8468728-4066-469A-B259-D975E7E29F90}" destId="{AB014122-8A94-4B5D-8C5C-B628D30B5070}" srcOrd="0" destOrd="0" presId="urn:microsoft.com/office/officeart/2005/8/layout/hierarchy4"/>
    <dgm:cxn modelId="{F1FD9467-21E1-47D2-89DA-7CF20CC55F9D}" type="presParOf" srcId="{AB014122-8A94-4B5D-8C5C-B628D30B5070}" destId="{6FD3F2CA-E72A-474A-BA7D-CE1B19D7E9F9}" srcOrd="0" destOrd="0" presId="urn:microsoft.com/office/officeart/2005/8/layout/hierarchy4"/>
    <dgm:cxn modelId="{26709DBD-AF06-4DFB-AE6F-7B7D4C3DA399}" type="presParOf" srcId="{AB014122-8A94-4B5D-8C5C-B628D30B5070}" destId="{05A56073-DC81-459E-BB87-1116335A8036}" srcOrd="1" destOrd="0" presId="urn:microsoft.com/office/officeart/2005/8/layout/hierarchy4"/>
    <dgm:cxn modelId="{FB9B8B88-EB46-4FBD-B9CC-72C4BB5D7597}" type="presParOf" srcId="{B8468728-4066-469A-B259-D975E7E29F90}" destId="{D3237595-DD3A-4B60-BF48-170B2FC8A445}" srcOrd="1" destOrd="0" presId="urn:microsoft.com/office/officeart/2005/8/layout/hierarchy4"/>
    <dgm:cxn modelId="{22AB6AAD-3268-4722-AA49-67BB93CDE004}" type="presParOf" srcId="{B8468728-4066-469A-B259-D975E7E29F90}" destId="{AF4D0ACF-9A39-4B1F-ADA9-708F6EAF66F1}" srcOrd="2" destOrd="0" presId="urn:microsoft.com/office/officeart/2005/8/layout/hierarchy4"/>
    <dgm:cxn modelId="{B172E82D-C051-4664-87B1-A84DC1C55AD4}" type="presParOf" srcId="{AF4D0ACF-9A39-4B1F-ADA9-708F6EAF66F1}" destId="{04D9FE14-4244-4B03-A273-5369915498D8}" srcOrd="0" destOrd="0" presId="urn:microsoft.com/office/officeart/2005/8/layout/hierarchy4"/>
    <dgm:cxn modelId="{3B1D0F93-6418-4921-8984-C634B8631324}" type="presParOf" srcId="{AF4D0ACF-9A39-4B1F-ADA9-708F6EAF66F1}" destId="{9A8216CF-C9D5-46AA-A819-D360965BE39A}"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1800A09-5926-4E0F-9EE0-C076221669A6}" type="doc">
      <dgm:prSet loTypeId="urn:microsoft.com/office/officeart/2005/8/layout/vList6" loCatId="list" qsTypeId="urn:microsoft.com/office/officeart/2005/8/quickstyle/simple3" qsCatId="simple" csTypeId="urn:microsoft.com/office/officeart/2005/8/colors/colorful2" csCatId="colorful" phldr="1"/>
      <dgm:spPr/>
      <dgm:t>
        <a:bodyPr/>
        <a:lstStyle/>
        <a:p>
          <a:endParaRPr lang="en-US"/>
        </a:p>
      </dgm:t>
    </dgm:pt>
    <dgm:pt modelId="{26DCE1C0-B0A7-4823-A0A1-2C4F78DD57C6}">
      <dgm:prSet phldrT="[Text]"/>
      <dgm:spPr/>
      <dgm:t>
        <a:bodyPr/>
        <a:lstStyle/>
        <a:p>
          <a:r>
            <a:rPr lang="en-US" dirty="0"/>
            <a:t>Change in accounting principle</a:t>
          </a:r>
        </a:p>
      </dgm:t>
    </dgm:pt>
    <dgm:pt modelId="{B02FDB9A-3D0D-4294-AACE-F495DA0BB926}" type="parTrans" cxnId="{1AFFECE3-4CAC-4F68-956F-5B672DD9548A}">
      <dgm:prSet/>
      <dgm:spPr/>
      <dgm:t>
        <a:bodyPr/>
        <a:lstStyle/>
        <a:p>
          <a:endParaRPr lang="en-US"/>
        </a:p>
      </dgm:t>
    </dgm:pt>
    <dgm:pt modelId="{B98F5F8F-C431-4056-89E2-E24CD7FC6F54}" type="sibTrans" cxnId="{1AFFECE3-4CAC-4F68-956F-5B672DD9548A}">
      <dgm:prSet/>
      <dgm:spPr/>
      <dgm:t>
        <a:bodyPr/>
        <a:lstStyle/>
        <a:p>
          <a:endParaRPr lang="en-US"/>
        </a:p>
      </dgm:t>
    </dgm:pt>
    <dgm:pt modelId="{F338A121-B9A3-4BC0-9F19-130723C78DF8}">
      <dgm:prSet phldrT="[Text]" custT="1"/>
      <dgm:spPr/>
      <dgm:t>
        <a:bodyPr/>
        <a:lstStyle/>
        <a:p>
          <a:r>
            <a:rPr lang="en-US" sz="1700" dirty="0"/>
            <a:t>Reported retroactively by restating prior periods presented, if practicable</a:t>
          </a:r>
        </a:p>
      </dgm:t>
    </dgm:pt>
    <dgm:pt modelId="{62D9355B-526A-4927-95FD-B9F40BB67E10}" type="parTrans" cxnId="{5A7207BF-D3DC-438E-A74D-AB3F38B66ED1}">
      <dgm:prSet/>
      <dgm:spPr/>
      <dgm:t>
        <a:bodyPr/>
        <a:lstStyle/>
        <a:p>
          <a:endParaRPr lang="en-US"/>
        </a:p>
      </dgm:t>
    </dgm:pt>
    <dgm:pt modelId="{814044E8-D26D-4EC6-A076-B712C47A2736}" type="sibTrans" cxnId="{5A7207BF-D3DC-438E-A74D-AB3F38B66ED1}">
      <dgm:prSet/>
      <dgm:spPr/>
      <dgm:t>
        <a:bodyPr/>
        <a:lstStyle/>
        <a:p>
          <a:endParaRPr lang="en-US"/>
        </a:p>
      </dgm:t>
    </dgm:pt>
    <dgm:pt modelId="{C21E778C-5457-43D6-829E-7F39FF9FFD3D}">
      <dgm:prSet phldrT="[Text]"/>
      <dgm:spPr/>
      <dgm:t>
        <a:bodyPr/>
        <a:lstStyle/>
        <a:p>
          <a:r>
            <a:rPr lang="en-US" dirty="0"/>
            <a:t>Change in accounting estimate</a:t>
          </a:r>
        </a:p>
      </dgm:t>
    </dgm:pt>
    <dgm:pt modelId="{4161EBA8-738A-4C42-931A-93484A000E85}" type="parTrans" cxnId="{8F6F7178-9946-4379-A3DD-7B248D1C1743}">
      <dgm:prSet/>
      <dgm:spPr/>
      <dgm:t>
        <a:bodyPr/>
        <a:lstStyle/>
        <a:p>
          <a:endParaRPr lang="en-US"/>
        </a:p>
      </dgm:t>
    </dgm:pt>
    <dgm:pt modelId="{F633A513-C5C4-41A6-8FFD-D805819B3C9C}" type="sibTrans" cxnId="{8F6F7178-9946-4379-A3DD-7B248D1C1743}">
      <dgm:prSet/>
      <dgm:spPr/>
      <dgm:t>
        <a:bodyPr/>
        <a:lstStyle/>
        <a:p>
          <a:endParaRPr lang="en-US"/>
        </a:p>
      </dgm:t>
    </dgm:pt>
    <dgm:pt modelId="{0CD0C6C8-2D9C-4491-B19B-6E775270BE7D}">
      <dgm:prSet phldrT="[Text]"/>
      <dgm:spPr/>
      <dgm:t>
        <a:bodyPr/>
        <a:lstStyle/>
        <a:p>
          <a:r>
            <a:rPr lang="en-US" dirty="0"/>
            <a:t>Reported prospectively</a:t>
          </a:r>
        </a:p>
      </dgm:t>
    </dgm:pt>
    <dgm:pt modelId="{5D962EAA-B96D-47FC-906A-65A01DB02BCF}" type="parTrans" cxnId="{2DD51E8B-5F88-4DAA-BA8B-C390C617FD16}">
      <dgm:prSet/>
      <dgm:spPr/>
      <dgm:t>
        <a:bodyPr/>
        <a:lstStyle/>
        <a:p>
          <a:endParaRPr lang="en-US"/>
        </a:p>
      </dgm:t>
    </dgm:pt>
    <dgm:pt modelId="{FFAA8D3C-09D7-4E6C-93EB-A33B83EC07DB}" type="sibTrans" cxnId="{2DD51E8B-5F88-4DAA-BA8B-C390C617FD16}">
      <dgm:prSet/>
      <dgm:spPr/>
      <dgm:t>
        <a:bodyPr/>
        <a:lstStyle/>
        <a:p>
          <a:endParaRPr lang="en-US"/>
        </a:p>
      </dgm:t>
    </dgm:pt>
    <dgm:pt modelId="{CC8E37A4-79D9-448B-9071-70D50C1DCD28}">
      <dgm:prSet phldrT="[Text]"/>
      <dgm:spPr/>
      <dgm:t>
        <a:bodyPr/>
        <a:lstStyle/>
        <a:p>
          <a:r>
            <a:rPr lang="en-US" dirty="0"/>
            <a:t>Recognized in current-period flows</a:t>
          </a:r>
        </a:p>
      </dgm:t>
    </dgm:pt>
    <dgm:pt modelId="{0F953C2D-AE5B-4751-A3AE-1FED4C7C6257}" type="parTrans" cxnId="{2D52B152-0691-4442-B5B7-EC67D36C2998}">
      <dgm:prSet/>
      <dgm:spPr/>
      <dgm:t>
        <a:bodyPr/>
        <a:lstStyle/>
        <a:p>
          <a:endParaRPr lang="en-US"/>
        </a:p>
      </dgm:t>
    </dgm:pt>
    <dgm:pt modelId="{C23293F1-449B-4D78-83DF-226C9B0166CB}" type="sibTrans" cxnId="{2D52B152-0691-4442-B5B7-EC67D36C2998}">
      <dgm:prSet/>
      <dgm:spPr/>
      <dgm:t>
        <a:bodyPr/>
        <a:lstStyle/>
        <a:p>
          <a:endParaRPr lang="en-US"/>
        </a:p>
      </dgm:t>
    </dgm:pt>
    <dgm:pt modelId="{2E4163AB-6A92-498F-A842-80C84AFA56C3}">
      <dgm:prSet phldrT="[Text]"/>
      <dgm:spPr/>
      <dgm:t>
        <a:bodyPr/>
        <a:lstStyle/>
        <a:p>
          <a:r>
            <a:rPr lang="en-US" dirty="0"/>
            <a:t>Change to/within the reporting entity</a:t>
          </a:r>
        </a:p>
      </dgm:t>
    </dgm:pt>
    <dgm:pt modelId="{86AD8F82-E6B9-43F0-BBDA-07D75DF10D78}" type="parTrans" cxnId="{A3ADF5C2-DA25-4112-8962-AEDABB20C386}">
      <dgm:prSet/>
      <dgm:spPr/>
      <dgm:t>
        <a:bodyPr/>
        <a:lstStyle/>
        <a:p>
          <a:endParaRPr lang="en-US"/>
        </a:p>
      </dgm:t>
    </dgm:pt>
    <dgm:pt modelId="{4A377146-A8AE-41FD-B6D2-46D702BFAE19}" type="sibTrans" cxnId="{A3ADF5C2-DA25-4112-8962-AEDABB20C386}">
      <dgm:prSet/>
      <dgm:spPr/>
      <dgm:t>
        <a:bodyPr/>
        <a:lstStyle/>
        <a:p>
          <a:endParaRPr lang="en-US"/>
        </a:p>
      </dgm:t>
    </dgm:pt>
    <dgm:pt modelId="{DD6D8742-E1F5-4892-AEA7-1072AADC1E95}">
      <dgm:prSet phldrT="[Text]"/>
      <dgm:spPr/>
      <dgm:t>
        <a:bodyPr/>
        <a:lstStyle/>
        <a:p>
          <a:r>
            <a:rPr lang="en-US" dirty="0"/>
            <a:t>Reported by adjusting current period beginning balances</a:t>
          </a:r>
        </a:p>
      </dgm:t>
    </dgm:pt>
    <dgm:pt modelId="{39588366-34CC-4EFD-83A8-E6A94E91475E}" type="parTrans" cxnId="{89D64300-2B73-40F6-A9A6-1E7C68C65BEB}">
      <dgm:prSet/>
      <dgm:spPr/>
      <dgm:t>
        <a:bodyPr/>
        <a:lstStyle/>
        <a:p>
          <a:endParaRPr lang="en-US"/>
        </a:p>
      </dgm:t>
    </dgm:pt>
    <dgm:pt modelId="{0C6AAF34-DC48-4FD4-AFE0-4AC1496187BD}" type="sibTrans" cxnId="{89D64300-2B73-40F6-A9A6-1E7C68C65BEB}">
      <dgm:prSet/>
      <dgm:spPr/>
      <dgm:t>
        <a:bodyPr/>
        <a:lstStyle/>
        <a:p>
          <a:endParaRPr lang="en-US"/>
        </a:p>
      </dgm:t>
    </dgm:pt>
    <dgm:pt modelId="{269276E0-16F1-44FB-BF0E-F2F25F6E7249}">
      <dgm:prSet phldrT="[Text]"/>
      <dgm:spPr/>
      <dgm:t>
        <a:bodyPr/>
        <a:lstStyle/>
        <a:p>
          <a:r>
            <a:rPr lang="en-US" dirty="0"/>
            <a:t>Error correction</a:t>
          </a:r>
        </a:p>
      </dgm:t>
    </dgm:pt>
    <dgm:pt modelId="{9DFFB3E5-5936-4601-A817-9EC22457D5D0}" type="parTrans" cxnId="{D657C95B-15DF-40E5-AB6A-3068D5C00147}">
      <dgm:prSet/>
      <dgm:spPr/>
      <dgm:t>
        <a:bodyPr/>
        <a:lstStyle/>
        <a:p>
          <a:endParaRPr lang="en-US"/>
        </a:p>
      </dgm:t>
    </dgm:pt>
    <dgm:pt modelId="{A3C5A830-8D32-4C63-8DBA-FD85B0FA724B}" type="sibTrans" cxnId="{D657C95B-15DF-40E5-AB6A-3068D5C00147}">
      <dgm:prSet/>
      <dgm:spPr/>
      <dgm:t>
        <a:bodyPr/>
        <a:lstStyle/>
        <a:p>
          <a:endParaRPr lang="en-US"/>
        </a:p>
      </dgm:t>
    </dgm:pt>
    <dgm:pt modelId="{80CFDB31-6776-4144-95DE-3DB6E8B7958F}">
      <dgm:prSet phldrT="[Text]"/>
      <dgm:spPr/>
      <dgm:t>
        <a:bodyPr/>
        <a:lstStyle/>
        <a:p>
          <a:r>
            <a:rPr lang="en-US" dirty="0"/>
            <a:t>Reported retroactively by restating prior periods presented</a:t>
          </a:r>
        </a:p>
      </dgm:t>
    </dgm:pt>
    <dgm:pt modelId="{118A2BA3-D1DE-4113-B63D-C950CF336558}" type="parTrans" cxnId="{4BD409D6-09C6-42C8-A39E-938A89CF521C}">
      <dgm:prSet/>
      <dgm:spPr/>
      <dgm:t>
        <a:bodyPr/>
        <a:lstStyle/>
        <a:p>
          <a:endParaRPr lang="en-US"/>
        </a:p>
      </dgm:t>
    </dgm:pt>
    <dgm:pt modelId="{A3A38073-2F51-4DA7-A604-E7C041CF5693}" type="sibTrans" cxnId="{4BD409D6-09C6-42C8-A39E-938A89CF521C}">
      <dgm:prSet/>
      <dgm:spPr/>
      <dgm:t>
        <a:bodyPr/>
        <a:lstStyle/>
        <a:p>
          <a:endParaRPr lang="en-US"/>
        </a:p>
      </dgm:t>
    </dgm:pt>
    <dgm:pt modelId="{36057590-1B9F-4D29-9DA1-45D42C643625}">
      <dgm:prSet phldrT="[Text]" custT="1"/>
      <dgm:spPr/>
      <dgm:t>
        <a:bodyPr/>
        <a:lstStyle/>
        <a:p>
          <a:r>
            <a:rPr lang="en-US" sz="1700" dirty="0"/>
            <a:t>If not practicable, restate beginning balances of current period</a:t>
          </a:r>
        </a:p>
      </dgm:t>
    </dgm:pt>
    <dgm:pt modelId="{695849C1-81F5-4689-8BD0-D2405E8AA27F}" type="parTrans" cxnId="{7D94ACAF-6237-4823-9E67-DFEE5073E7D4}">
      <dgm:prSet/>
      <dgm:spPr/>
      <dgm:t>
        <a:bodyPr/>
        <a:lstStyle/>
        <a:p>
          <a:endParaRPr lang="en-US"/>
        </a:p>
      </dgm:t>
    </dgm:pt>
    <dgm:pt modelId="{94A5EF1D-B740-4B98-8C6A-169AF11B3F83}" type="sibTrans" cxnId="{7D94ACAF-6237-4823-9E67-DFEE5073E7D4}">
      <dgm:prSet/>
      <dgm:spPr/>
      <dgm:t>
        <a:bodyPr/>
        <a:lstStyle/>
        <a:p>
          <a:endParaRPr lang="en-US"/>
        </a:p>
      </dgm:t>
    </dgm:pt>
    <dgm:pt modelId="{1595092F-D421-4DC8-AB68-84C160523C28}" type="pres">
      <dgm:prSet presAssocID="{61800A09-5926-4E0F-9EE0-C076221669A6}" presName="Name0" presStyleCnt="0">
        <dgm:presLayoutVars>
          <dgm:dir/>
          <dgm:animLvl val="lvl"/>
          <dgm:resizeHandles/>
        </dgm:presLayoutVars>
      </dgm:prSet>
      <dgm:spPr/>
    </dgm:pt>
    <dgm:pt modelId="{8F72A3C2-7678-4BE6-B21D-3BAB2398D713}" type="pres">
      <dgm:prSet presAssocID="{26DCE1C0-B0A7-4823-A0A1-2C4F78DD57C6}" presName="linNode" presStyleCnt="0"/>
      <dgm:spPr/>
    </dgm:pt>
    <dgm:pt modelId="{4184C407-0B24-47E2-BF99-4D9B36AECD0C}" type="pres">
      <dgm:prSet presAssocID="{26DCE1C0-B0A7-4823-A0A1-2C4F78DD57C6}" presName="parentShp" presStyleLbl="node1" presStyleIdx="0" presStyleCnt="4" custScaleY="158463" custLinFactNeighborX="442" custLinFactNeighborY="16990">
        <dgm:presLayoutVars>
          <dgm:bulletEnabled val="1"/>
        </dgm:presLayoutVars>
      </dgm:prSet>
      <dgm:spPr/>
    </dgm:pt>
    <dgm:pt modelId="{67BE2B5C-6659-4F7B-9E17-07793D99C505}" type="pres">
      <dgm:prSet presAssocID="{26DCE1C0-B0A7-4823-A0A1-2C4F78DD57C6}" presName="childShp" presStyleLbl="bgAccFollowNode1" presStyleIdx="0" presStyleCnt="4" custScaleX="102674" custScaleY="194866" custLinFactNeighborX="1496" custLinFactNeighborY="21618">
        <dgm:presLayoutVars>
          <dgm:bulletEnabled val="1"/>
        </dgm:presLayoutVars>
      </dgm:prSet>
      <dgm:spPr/>
    </dgm:pt>
    <dgm:pt modelId="{E865D1EB-8306-4651-834B-0577E279C4B4}" type="pres">
      <dgm:prSet presAssocID="{B98F5F8F-C431-4056-89E2-E24CD7FC6F54}" presName="spacing" presStyleCnt="0"/>
      <dgm:spPr/>
    </dgm:pt>
    <dgm:pt modelId="{9F7FD928-678A-4404-B038-B6B5754ADC1B}" type="pres">
      <dgm:prSet presAssocID="{C21E778C-5457-43D6-829E-7F39FF9FFD3D}" presName="linNode" presStyleCnt="0"/>
      <dgm:spPr/>
    </dgm:pt>
    <dgm:pt modelId="{0413F1F2-3078-413E-81B2-D8D44F379CD2}" type="pres">
      <dgm:prSet presAssocID="{C21E778C-5457-43D6-829E-7F39FF9FFD3D}" presName="parentShp" presStyleLbl="node1" presStyleIdx="1" presStyleCnt="4">
        <dgm:presLayoutVars>
          <dgm:bulletEnabled val="1"/>
        </dgm:presLayoutVars>
      </dgm:prSet>
      <dgm:spPr/>
    </dgm:pt>
    <dgm:pt modelId="{DE5D06C2-A8CF-4AB4-B84E-EB6AAB0D0C7A}" type="pres">
      <dgm:prSet presAssocID="{C21E778C-5457-43D6-829E-7F39FF9FFD3D}" presName="childShp" presStyleLbl="bgAccFollowNode1" presStyleIdx="1" presStyleCnt="4">
        <dgm:presLayoutVars>
          <dgm:bulletEnabled val="1"/>
        </dgm:presLayoutVars>
      </dgm:prSet>
      <dgm:spPr/>
    </dgm:pt>
    <dgm:pt modelId="{B16513CF-B8EE-4ABD-A424-6807D444EBC4}" type="pres">
      <dgm:prSet presAssocID="{F633A513-C5C4-41A6-8FFD-D805819B3C9C}" presName="spacing" presStyleCnt="0"/>
      <dgm:spPr/>
    </dgm:pt>
    <dgm:pt modelId="{70BE9859-26D1-4EB0-A563-65D8BE7F8010}" type="pres">
      <dgm:prSet presAssocID="{2E4163AB-6A92-498F-A842-80C84AFA56C3}" presName="linNode" presStyleCnt="0"/>
      <dgm:spPr/>
    </dgm:pt>
    <dgm:pt modelId="{4C5BF1DF-F9D5-43FA-9975-CC65B3B0C55C}" type="pres">
      <dgm:prSet presAssocID="{2E4163AB-6A92-498F-A842-80C84AFA56C3}" presName="parentShp" presStyleLbl="node1" presStyleIdx="2" presStyleCnt="4">
        <dgm:presLayoutVars>
          <dgm:bulletEnabled val="1"/>
        </dgm:presLayoutVars>
      </dgm:prSet>
      <dgm:spPr/>
    </dgm:pt>
    <dgm:pt modelId="{6FA0DE83-AA26-44D8-A692-1AA911890E99}" type="pres">
      <dgm:prSet presAssocID="{2E4163AB-6A92-498F-A842-80C84AFA56C3}" presName="childShp" presStyleLbl="bgAccFollowNode1" presStyleIdx="2" presStyleCnt="4">
        <dgm:presLayoutVars>
          <dgm:bulletEnabled val="1"/>
        </dgm:presLayoutVars>
      </dgm:prSet>
      <dgm:spPr/>
    </dgm:pt>
    <dgm:pt modelId="{F00B6D6F-553C-4876-90BE-E4400990641C}" type="pres">
      <dgm:prSet presAssocID="{4A377146-A8AE-41FD-B6D2-46D702BFAE19}" presName="spacing" presStyleCnt="0"/>
      <dgm:spPr/>
    </dgm:pt>
    <dgm:pt modelId="{68CCF259-7A3B-4BAD-997B-6D4B49B99FDA}" type="pres">
      <dgm:prSet presAssocID="{269276E0-16F1-44FB-BF0E-F2F25F6E7249}" presName="linNode" presStyleCnt="0"/>
      <dgm:spPr/>
    </dgm:pt>
    <dgm:pt modelId="{17928DD6-5F40-4634-A417-70204D7E82DD}" type="pres">
      <dgm:prSet presAssocID="{269276E0-16F1-44FB-BF0E-F2F25F6E7249}" presName="parentShp" presStyleLbl="node1" presStyleIdx="3" presStyleCnt="4">
        <dgm:presLayoutVars>
          <dgm:bulletEnabled val="1"/>
        </dgm:presLayoutVars>
      </dgm:prSet>
      <dgm:spPr/>
    </dgm:pt>
    <dgm:pt modelId="{5E0C2F86-244A-4131-8B44-C6A1A8A34F60}" type="pres">
      <dgm:prSet presAssocID="{269276E0-16F1-44FB-BF0E-F2F25F6E7249}" presName="childShp" presStyleLbl="bgAccFollowNode1" presStyleIdx="3" presStyleCnt="4">
        <dgm:presLayoutVars>
          <dgm:bulletEnabled val="1"/>
        </dgm:presLayoutVars>
      </dgm:prSet>
      <dgm:spPr/>
    </dgm:pt>
  </dgm:ptLst>
  <dgm:cxnLst>
    <dgm:cxn modelId="{89D64300-2B73-40F6-A9A6-1E7C68C65BEB}" srcId="{2E4163AB-6A92-498F-A842-80C84AFA56C3}" destId="{DD6D8742-E1F5-4892-AEA7-1072AADC1E95}" srcOrd="0" destOrd="0" parTransId="{39588366-34CC-4EFD-83A8-E6A94E91475E}" sibTransId="{0C6AAF34-DC48-4FD4-AFE0-4AC1496187BD}"/>
    <dgm:cxn modelId="{B440780F-BD56-4BCF-8F0F-70369B3F8D0A}" type="presOf" srcId="{C21E778C-5457-43D6-829E-7F39FF9FFD3D}" destId="{0413F1F2-3078-413E-81B2-D8D44F379CD2}" srcOrd="0" destOrd="0" presId="urn:microsoft.com/office/officeart/2005/8/layout/vList6"/>
    <dgm:cxn modelId="{78303214-2E96-46A6-99A3-B49E70B38578}" type="presOf" srcId="{F338A121-B9A3-4BC0-9F19-130723C78DF8}" destId="{67BE2B5C-6659-4F7B-9E17-07793D99C505}" srcOrd="0" destOrd="0" presId="urn:microsoft.com/office/officeart/2005/8/layout/vList6"/>
    <dgm:cxn modelId="{04F91F19-5144-407F-A36D-B1BEB4AE91F3}" type="presOf" srcId="{DD6D8742-E1F5-4892-AEA7-1072AADC1E95}" destId="{6FA0DE83-AA26-44D8-A692-1AA911890E99}" srcOrd="0" destOrd="0" presId="urn:microsoft.com/office/officeart/2005/8/layout/vList6"/>
    <dgm:cxn modelId="{7B153C30-D7E7-4388-BD36-91CE81426459}" type="presOf" srcId="{0CD0C6C8-2D9C-4491-B19B-6E775270BE7D}" destId="{DE5D06C2-A8CF-4AB4-B84E-EB6AAB0D0C7A}" srcOrd="0" destOrd="0" presId="urn:microsoft.com/office/officeart/2005/8/layout/vList6"/>
    <dgm:cxn modelId="{0A52933D-2451-4C8B-B6A3-F47D4F2DA25D}" type="presOf" srcId="{36057590-1B9F-4D29-9DA1-45D42C643625}" destId="{67BE2B5C-6659-4F7B-9E17-07793D99C505}" srcOrd="0" destOrd="1" presId="urn:microsoft.com/office/officeart/2005/8/layout/vList6"/>
    <dgm:cxn modelId="{D657C95B-15DF-40E5-AB6A-3068D5C00147}" srcId="{61800A09-5926-4E0F-9EE0-C076221669A6}" destId="{269276E0-16F1-44FB-BF0E-F2F25F6E7249}" srcOrd="3" destOrd="0" parTransId="{9DFFB3E5-5936-4601-A817-9EC22457D5D0}" sibTransId="{A3C5A830-8D32-4C63-8DBA-FD85B0FA724B}"/>
    <dgm:cxn modelId="{2D52B152-0691-4442-B5B7-EC67D36C2998}" srcId="{C21E778C-5457-43D6-829E-7F39FF9FFD3D}" destId="{CC8E37A4-79D9-448B-9071-70D50C1DCD28}" srcOrd="1" destOrd="0" parTransId="{0F953C2D-AE5B-4751-A3AE-1FED4C7C6257}" sibTransId="{C23293F1-449B-4D78-83DF-226C9B0166CB}"/>
    <dgm:cxn modelId="{8F6F7178-9946-4379-A3DD-7B248D1C1743}" srcId="{61800A09-5926-4E0F-9EE0-C076221669A6}" destId="{C21E778C-5457-43D6-829E-7F39FF9FFD3D}" srcOrd="1" destOrd="0" parTransId="{4161EBA8-738A-4C42-931A-93484A000E85}" sibTransId="{F633A513-C5C4-41A6-8FFD-D805819B3C9C}"/>
    <dgm:cxn modelId="{AF18CF7D-E3A3-4FB6-999C-CC72D5C64721}" type="presOf" srcId="{80CFDB31-6776-4144-95DE-3DB6E8B7958F}" destId="{5E0C2F86-244A-4131-8B44-C6A1A8A34F60}" srcOrd="0" destOrd="0" presId="urn:microsoft.com/office/officeart/2005/8/layout/vList6"/>
    <dgm:cxn modelId="{2DD51E8B-5F88-4DAA-BA8B-C390C617FD16}" srcId="{C21E778C-5457-43D6-829E-7F39FF9FFD3D}" destId="{0CD0C6C8-2D9C-4491-B19B-6E775270BE7D}" srcOrd="0" destOrd="0" parTransId="{5D962EAA-B96D-47FC-906A-65A01DB02BCF}" sibTransId="{FFAA8D3C-09D7-4E6C-93EB-A33B83EC07DB}"/>
    <dgm:cxn modelId="{A2782498-0635-465D-A574-C4BC9F6919F4}" type="presOf" srcId="{269276E0-16F1-44FB-BF0E-F2F25F6E7249}" destId="{17928DD6-5F40-4634-A417-70204D7E82DD}" srcOrd="0" destOrd="0" presId="urn:microsoft.com/office/officeart/2005/8/layout/vList6"/>
    <dgm:cxn modelId="{FE84059C-9FC7-423B-80E9-ABC2B19EF9AF}" type="presOf" srcId="{2E4163AB-6A92-498F-A842-80C84AFA56C3}" destId="{4C5BF1DF-F9D5-43FA-9975-CC65B3B0C55C}" srcOrd="0" destOrd="0" presId="urn:microsoft.com/office/officeart/2005/8/layout/vList6"/>
    <dgm:cxn modelId="{59FC45A7-0939-4D95-A023-6134BFEAD8D0}" type="presOf" srcId="{61800A09-5926-4E0F-9EE0-C076221669A6}" destId="{1595092F-D421-4DC8-AB68-84C160523C28}" srcOrd="0" destOrd="0" presId="urn:microsoft.com/office/officeart/2005/8/layout/vList6"/>
    <dgm:cxn modelId="{7D94ACAF-6237-4823-9E67-DFEE5073E7D4}" srcId="{26DCE1C0-B0A7-4823-A0A1-2C4F78DD57C6}" destId="{36057590-1B9F-4D29-9DA1-45D42C643625}" srcOrd="1" destOrd="0" parTransId="{695849C1-81F5-4689-8BD0-D2405E8AA27F}" sibTransId="{94A5EF1D-B740-4B98-8C6A-169AF11B3F83}"/>
    <dgm:cxn modelId="{95F0D2BB-1645-46F0-B74A-DE77AECA03AF}" type="presOf" srcId="{26DCE1C0-B0A7-4823-A0A1-2C4F78DD57C6}" destId="{4184C407-0B24-47E2-BF99-4D9B36AECD0C}" srcOrd="0" destOrd="0" presId="urn:microsoft.com/office/officeart/2005/8/layout/vList6"/>
    <dgm:cxn modelId="{5A7207BF-D3DC-438E-A74D-AB3F38B66ED1}" srcId="{26DCE1C0-B0A7-4823-A0A1-2C4F78DD57C6}" destId="{F338A121-B9A3-4BC0-9F19-130723C78DF8}" srcOrd="0" destOrd="0" parTransId="{62D9355B-526A-4927-95FD-B9F40BB67E10}" sibTransId="{814044E8-D26D-4EC6-A076-B712C47A2736}"/>
    <dgm:cxn modelId="{A3ADF5C2-DA25-4112-8962-AEDABB20C386}" srcId="{61800A09-5926-4E0F-9EE0-C076221669A6}" destId="{2E4163AB-6A92-498F-A842-80C84AFA56C3}" srcOrd="2" destOrd="0" parTransId="{86AD8F82-E6B9-43F0-BBDA-07D75DF10D78}" sibTransId="{4A377146-A8AE-41FD-B6D2-46D702BFAE19}"/>
    <dgm:cxn modelId="{4BD409D6-09C6-42C8-A39E-938A89CF521C}" srcId="{269276E0-16F1-44FB-BF0E-F2F25F6E7249}" destId="{80CFDB31-6776-4144-95DE-3DB6E8B7958F}" srcOrd="0" destOrd="0" parTransId="{118A2BA3-D1DE-4113-B63D-C950CF336558}" sibTransId="{A3A38073-2F51-4DA7-A604-E7C041CF5693}"/>
    <dgm:cxn modelId="{4F30DCE2-BAAA-4715-BA6F-54C68DF21A16}" type="presOf" srcId="{CC8E37A4-79D9-448B-9071-70D50C1DCD28}" destId="{DE5D06C2-A8CF-4AB4-B84E-EB6AAB0D0C7A}" srcOrd="0" destOrd="1" presId="urn:microsoft.com/office/officeart/2005/8/layout/vList6"/>
    <dgm:cxn modelId="{1AFFECE3-4CAC-4F68-956F-5B672DD9548A}" srcId="{61800A09-5926-4E0F-9EE0-C076221669A6}" destId="{26DCE1C0-B0A7-4823-A0A1-2C4F78DD57C6}" srcOrd="0" destOrd="0" parTransId="{B02FDB9A-3D0D-4294-AACE-F495DA0BB926}" sibTransId="{B98F5F8F-C431-4056-89E2-E24CD7FC6F54}"/>
    <dgm:cxn modelId="{7BA1C472-C117-4576-BB5A-E1AA106ABC43}" type="presParOf" srcId="{1595092F-D421-4DC8-AB68-84C160523C28}" destId="{8F72A3C2-7678-4BE6-B21D-3BAB2398D713}" srcOrd="0" destOrd="0" presId="urn:microsoft.com/office/officeart/2005/8/layout/vList6"/>
    <dgm:cxn modelId="{A16A2478-58FF-42C9-82C4-17B51B1AE7FA}" type="presParOf" srcId="{8F72A3C2-7678-4BE6-B21D-3BAB2398D713}" destId="{4184C407-0B24-47E2-BF99-4D9B36AECD0C}" srcOrd="0" destOrd="0" presId="urn:microsoft.com/office/officeart/2005/8/layout/vList6"/>
    <dgm:cxn modelId="{B4E48B89-CD53-4EC9-ACDC-D7F101EBF92F}" type="presParOf" srcId="{8F72A3C2-7678-4BE6-B21D-3BAB2398D713}" destId="{67BE2B5C-6659-4F7B-9E17-07793D99C505}" srcOrd="1" destOrd="0" presId="urn:microsoft.com/office/officeart/2005/8/layout/vList6"/>
    <dgm:cxn modelId="{C0205D8C-4227-49B9-9A43-3E84C89816A7}" type="presParOf" srcId="{1595092F-D421-4DC8-AB68-84C160523C28}" destId="{E865D1EB-8306-4651-834B-0577E279C4B4}" srcOrd="1" destOrd="0" presId="urn:microsoft.com/office/officeart/2005/8/layout/vList6"/>
    <dgm:cxn modelId="{70285576-1A88-4E9B-BEE6-5FAB64B1C648}" type="presParOf" srcId="{1595092F-D421-4DC8-AB68-84C160523C28}" destId="{9F7FD928-678A-4404-B038-B6B5754ADC1B}" srcOrd="2" destOrd="0" presId="urn:microsoft.com/office/officeart/2005/8/layout/vList6"/>
    <dgm:cxn modelId="{FF94F295-D711-4334-BC60-90DDE9C6CDDE}" type="presParOf" srcId="{9F7FD928-678A-4404-B038-B6B5754ADC1B}" destId="{0413F1F2-3078-413E-81B2-D8D44F379CD2}" srcOrd="0" destOrd="0" presId="urn:microsoft.com/office/officeart/2005/8/layout/vList6"/>
    <dgm:cxn modelId="{2CC314C9-2205-4DB4-BA12-0CA606DAF98B}" type="presParOf" srcId="{9F7FD928-678A-4404-B038-B6B5754ADC1B}" destId="{DE5D06C2-A8CF-4AB4-B84E-EB6AAB0D0C7A}" srcOrd="1" destOrd="0" presId="urn:microsoft.com/office/officeart/2005/8/layout/vList6"/>
    <dgm:cxn modelId="{5511407E-5C55-4070-A4CF-5110F7DA6905}" type="presParOf" srcId="{1595092F-D421-4DC8-AB68-84C160523C28}" destId="{B16513CF-B8EE-4ABD-A424-6807D444EBC4}" srcOrd="3" destOrd="0" presId="urn:microsoft.com/office/officeart/2005/8/layout/vList6"/>
    <dgm:cxn modelId="{4A86FBA8-E550-488E-8C6C-BDCC74BF0427}" type="presParOf" srcId="{1595092F-D421-4DC8-AB68-84C160523C28}" destId="{70BE9859-26D1-4EB0-A563-65D8BE7F8010}" srcOrd="4" destOrd="0" presId="urn:microsoft.com/office/officeart/2005/8/layout/vList6"/>
    <dgm:cxn modelId="{C997396F-E40F-45D6-9456-FC0BB1309924}" type="presParOf" srcId="{70BE9859-26D1-4EB0-A563-65D8BE7F8010}" destId="{4C5BF1DF-F9D5-43FA-9975-CC65B3B0C55C}" srcOrd="0" destOrd="0" presId="urn:microsoft.com/office/officeart/2005/8/layout/vList6"/>
    <dgm:cxn modelId="{DE1286A4-456C-41F8-B3B2-13C2D0C7E517}" type="presParOf" srcId="{70BE9859-26D1-4EB0-A563-65D8BE7F8010}" destId="{6FA0DE83-AA26-44D8-A692-1AA911890E99}" srcOrd="1" destOrd="0" presId="urn:microsoft.com/office/officeart/2005/8/layout/vList6"/>
    <dgm:cxn modelId="{A77DAEF2-35AF-41AE-B84C-589060F38062}" type="presParOf" srcId="{1595092F-D421-4DC8-AB68-84C160523C28}" destId="{F00B6D6F-553C-4876-90BE-E4400990641C}" srcOrd="5" destOrd="0" presId="urn:microsoft.com/office/officeart/2005/8/layout/vList6"/>
    <dgm:cxn modelId="{E5762C2F-749F-49FA-9239-D62A17EA4240}" type="presParOf" srcId="{1595092F-D421-4DC8-AB68-84C160523C28}" destId="{68CCF259-7A3B-4BAD-997B-6D4B49B99FDA}" srcOrd="6" destOrd="0" presId="urn:microsoft.com/office/officeart/2005/8/layout/vList6"/>
    <dgm:cxn modelId="{1F509369-7782-4E0A-8B13-839994333D4E}" type="presParOf" srcId="{68CCF259-7A3B-4BAD-997B-6D4B49B99FDA}" destId="{17928DD6-5F40-4634-A417-70204D7E82DD}" srcOrd="0" destOrd="0" presId="urn:microsoft.com/office/officeart/2005/8/layout/vList6"/>
    <dgm:cxn modelId="{E63D1E1E-C8D1-44AF-9FF6-7A385EF5CDF4}" type="presParOf" srcId="{68CCF259-7A3B-4BAD-997B-6D4B49B99FDA}" destId="{5E0C2F86-244A-4131-8B44-C6A1A8A34F60}"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F2007E54-FBB2-46E8-97A8-774BDF7A98DE}"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3BAEEA0A-8AC5-4770-8CB1-C7D7675DF6AC}">
      <dgm:prSet phldrT="[Text]" custT="1"/>
      <dgm:spPr>
        <a:scene3d>
          <a:camera prst="orthographicFront"/>
          <a:lightRig rig="threePt" dir="t"/>
        </a:scene3d>
        <a:sp3d>
          <a:bevelT/>
        </a:sp3d>
      </dgm:spPr>
      <dgm:t>
        <a:bodyPr spcFirstLastPara="0" vert="horz" wrap="square" lIns="99060" tIns="99060" rIns="99060" bIns="99060" numCol="1" spcCol="1270" anchor="ctr" anchorCtr="0"/>
        <a:lstStyle/>
        <a:p>
          <a:pPr marL="0" lvl="0" indent="0" algn="l" defTabSz="1155700">
            <a:lnSpc>
              <a:spcPct val="90000"/>
            </a:lnSpc>
            <a:spcBef>
              <a:spcPct val="0"/>
            </a:spcBef>
            <a:spcAft>
              <a:spcPct val="35000"/>
            </a:spcAft>
            <a:buNone/>
          </a:pPr>
          <a:r>
            <a:rPr lang="en-US" sz="2600" kern="1200" dirty="0">
              <a:latin typeface="Arial"/>
              <a:ea typeface="+mn-ea"/>
              <a:cs typeface="+mn-cs"/>
            </a:rPr>
            <a:t>Aggregate amount of adjustments to and restatements of beginning balances should be displayed for each reporting unit</a:t>
          </a:r>
        </a:p>
        <a:p>
          <a:pPr marL="0" lvl="0" indent="0" algn="l" defTabSz="1155700">
            <a:lnSpc>
              <a:spcPct val="90000"/>
            </a:lnSpc>
            <a:spcBef>
              <a:spcPct val="0"/>
            </a:spcBef>
            <a:spcAft>
              <a:spcPct val="35000"/>
            </a:spcAft>
            <a:buNone/>
          </a:pPr>
          <a:endParaRPr lang="en-US" sz="2600" kern="1200" dirty="0">
            <a:latin typeface="Arial"/>
            <a:ea typeface="+mn-ea"/>
            <a:cs typeface="+mn-cs"/>
          </a:endParaRPr>
        </a:p>
      </dgm:t>
    </dgm:pt>
    <dgm:pt modelId="{DF0321E2-345C-4795-ACB4-097E39C86084}" type="parTrans" cxnId="{B5F10D51-36A6-4CBE-9A89-C99604688A51}">
      <dgm:prSet/>
      <dgm:spPr/>
      <dgm:t>
        <a:bodyPr/>
        <a:lstStyle/>
        <a:p>
          <a:endParaRPr lang="en-US"/>
        </a:p>
      </dgm:t>
    </dgm:pt>
    <dgm:pt modelId="{AD1C0846-F550-4CDC-9F7F-6EF5B9BD409E}" type="sibTrans" cxnId="{B5F10D51-36A6-4CBE-9A89-C99604688A51}">
      <dgm:prSet/>
      <dgm:spPr/>
      <dgm:t>
        <a:bodyPr/>
        <a:lstStyle/>
        <a:p>
          <a:endParaRPr lang="en-US"/>
        </a:p>
      </dgm:t>
    </dgm:pt>
    <dgm:pt modelId="{D5BE9E57-E131-4C9A-A2D1-AAA6932D0B4C}">
      <dgm:prSet phldrT="[Text]" custT="1"/>
      <dgm:spPr/>
      <dgm:t>
        <a:bodyPr/>
        <a:lstStyle/>
        <a:p>
          <a:endParaRPr lang="en-US" sz="2000" dirty="0"/>
        </a:p>
      </dgm:t>
    </dgm:pt>
    <dgm:pt modelId="{BA9B9572-DCEE-444E-9DB1-FBAEC7176F5C}" type="parTrans" cxnId="{EAE1564C-A103-4FA1-AD87-861AD98EFF30}">
      <dgm:prSet/>
      <dgm:spPr/>
      <dgm:t>
        <a:bodyPr/>
        <a:lstStyle/>
        <a:p>
          <a:endParaRPr lang="en-US"/>
        </a:p>
      </dgm:t>
    </dgm:pt>
    <dgm:pt modelId="{E65A38A9-31A4-48C6-AB6F-A1AE28551DE0}" type="sibTrans" cxnId="{EAE1564C-A103-4FA1-AD87-861AD98EFF30}">
      <dgm:prSet/>
      <dgm:spPr/>
      <dgm:t>
        <a:bodyPr/>
        <a:lstStyle/>
        <a:p>
          <a:endParaRPr lang="en-US"/>
        </a:p>
      </dgm:t>
    </dgm:pt>
    <dgm:pt modelId="{99CD8F73-2D22-427C-8439-022683A1FA8B}" type="pres">
      <dgm:prSet presAssocID="{F2007E54-FBB2-46E8-97A8-774BDF7A98DE}" presName="linear" presStyleCnt="0">
        <dgm:presLayoutVars>
          <dgm:animLvl val="lvl"/>
          <dgm:resizeHandles val="exact"/>
        </dgm:presLayoutVars>
      </dgm:prSet>
      <dgm:spPr/>
    </dgm:pt>
    <dgm:pt modelId="{7730C9E8-98FB-4DAD-BDF8-FD8FBB09D54F}" type="pres">
      <dgm:prSet presAssocID="{3BAEEA0A-8AC5-4770-8CB1-C7D7675DF6AC}" presName="parentText" presStyleLbl="node1" presStyleIdx="0" presStyleCnt="1" custScaleX="91666" custScaleY="116833" custLinFactY="-3219" custLinFactNeighborX="-77" custLinFactNeighborY="-100000">
        <dgm:presLayoutVars>
          <dgm:chMax val="0"/>
          <dgm:bulletEnabled val="1"/>
        </dgm:presLayoutVars>
      </dgm:prSet>
      <dgm:spPr>
        <a:xfrm>
          <a:off x="0" y="46955"/>
          <a:ext cx="8561387" cy="982799"/>
        </a:xfrm>
        <a:prstGeom prst="roundRect">
          <a:avLst/>
        </a:prstGeom>
      </dgm:spPr>
    </dgm:pt>
    <dgm:pt modelId="{C5007B35-DB5B-4211-8B37-76C56F5C91DD}" type="pres">
      <dgm:prSet presAssocID="{3BAEEA0A-8AC5-4770-8CB1-C7D7675DF6AC}" presName="childText" presStyleLbl="revTx" presStyleIdx="0" presStyleCnt="1" custLinFactNeighborY="-76651">
        <dgm:presLayoutVars>
          <dgm:bulletEnabled val="1"/>
        </dgm:presLayoutVars>
      </dgm:prSet>
      <dgm:spPr/>
    </dgm:pt>
  </dgm:ptLst>
  <dgm:cxnLst>
    <dgm:cxn modelId="{EAE1564C-A103-4FA1-AD87-861AD98EFF30}" srcId="{3BAEEA0A-8AC5-4770-8CB1-C7D7675DF6AC}" destId="{D5BE9E57-E131-4C9A-A2D1-AAA6932D0B4C}" srcOrd="0" destOrd="0" parTransId="{BA9B9572-DCEE-444E-9DB1-FBAEC7176F5C}" sibTransId="{E65A38A9-31A4-48C6-AB6F-A1AE28551DE0}"/>
    <dgm:cxn modelId="{9FA8146D-F4DF-4C2B-9F7C-DF6EB8B465F7}" type="presOf" srcId="{D5BE9E57-E131-4C9A-A2D1-AAA6932D0B4C}" destId="{C5007B35-DB5B-4211-8B37-76C56F5C91DD}" srcOrd="0" destOrd="0" presId="urn:microsoft.com/office/officeart/2005/8/layout/vList2"/>
    <dgm:cxn modelId="{B5F10D51-36A6-4CBE-9A89-C99604688A51}" srcId="{F2007E54-FBB2-46E8-97A8-774BDF7A98DE}" destId="{3BAEEA0A-8AC5-4770-8CB1-C7D7675DF6AC}" srcOrd="0" destOrd="0" parTransId="{DF0321E2-345C-4795-ACB4-097E39C86084}" sibTransId="{AD1C0846-F550-4CDC-9F7F-6EF5B9BD409E}"/>
    <dgm:cxn modelId="{1978ED9C-024D-489B-B1C9-9B473FDB4FC0}" type="presOf" srcId="{3BAEEA0A-8AC5-4770-8CB1-C7D7675DF6AC}" destId="{7730C9E8-98FB-4DAD-BDF8-FD8FBB09D54F}" srcOrd="0" destOrd="0" presId="urn:microsoft.com/office/officeart/2005/8/layout/vList2"/>
    <dgm:cxn modelId="{3315A1D4-BA99-4ABF-ABD4-B31A268AA64B}" type="presOf" srcId="{F2007E54-FBB2-46E8-97A8-774BDF7A98DE}" destId="{99CD8F73-2D22-427C-8439-022683A1FA8B}" srcOrd="0" destOrd="0" presId="urn:microsoft.com/office/officeart/2005/8/layout/vList2"/>
    <dgm:cxn modelId="{F479B8AF-B24D-45B6-B9CF-2DF33BD19FA3}" type="presParOf" srcId="{99CD8F73-2D22-427C-8439-022683A1FA8B}" destId="{7730C9E8-98FB-4DAD-BDF8-FD8FBB09D54F}" srcOrd="0" destOrd="0" presId="urn:microsoft.com/office/officeart/2005/8/layout/vList2"/>
    <dgm:cxn modelId="{D9D4461B-2551-437E-BBB7-8893240DFC52}" type="presParOf" srcId="{99CD8F73-2D22-427C-8439-022683A1FA8B}" destId="{C5007B35-DB5B-4211-8B37-76C56F5C91DD}"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3E3070A6-FDAF-4DFB-B897-E2E293002DE1}"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0D83532A-AF03-42AF-956F-249EDDB35592}">
      <dgm:prSet custT="1"/>
      <dgm:spPr>
        <a:scene3d>
          <a:camera prst="orthographicFront"/>
          <a:lightRig rig="threePt" dir="t"/>
        </a:scene3d>
        <a:sp3d>
          <a:bevelT/>
        </a:sp3d>
      </dgm:spPr>
      <dgm:t>
        <a:bodyPr/>
        <a:lstStyle/>
        <a:p>
          <a:r>
            <a:rPr lang="en-US" sz="2800" b="0" dirty="0"/>
            <a:t>The nature of the change or error and its correction </a:t>
          </a:r>
          <a:endParaRPr lang="en-US" sz="2800" dirty="0"/>
        </a:p>
      </dgm:t>
    </dgm:pt>
    <dgm:pt modelId="{12597F6E-2A82-46F0-AE29-C9A00D447C84}" type="parTrans" cxnId="{2CA9EF6F-D740-4569-8A6B-7618B0E1B1F4}">
      <dgm:prSet/>
      <dgm:spPr/>
      <dgm:t>
        <a:bodyPr/>
        <a:lstStyle/>
        <a:p>
          <a:endParaRPr lang="en-US"/>
        </a:p>
      </dgm:t>
    </dgm:pt>
    <dgm:pt modelId="{30C30569-D352-4B1D-9717-E69C93D4A684}" type="sibTrans" cxnId="{2CA9EF6F-D740-4569-8A6B-7618B0E1B1F4}">
      <dgm:prSet/>
      <dgm:spPr/>
      <dgm:t>
        <a:bodyPr/>
        <a:lstStyle/>
        <a:p>
          <a:endParaRPr lang="en-US"/>
        </a:p>
      </dgm:t>
    </dgm:pt>
    <dgm:pt modelId="{6E89BF69-BB9E-4457-8511-27B88A280667}">
      <dgm:prSet custT="1"/>
      <dgm:spPr>
        <a:scene3d>
          <a:camera prst="orthographicFront"/>
          <a:lightRig rig="threePt" dir="t"/>
        </a:scene3d>
        <a:sp3d>
          <a:bevelT/>
        </a:sp3d>
      </dgm:spPr>
      <dgm:t>
        <a:bodyPr/>
        <a:lstStyle/>
        <a:p>
          <a:r>
            <a:rPr lang="en-US" sz="2800" b="0" dirty="0"/>
            <a:t>Reason for the change</a:t>
          </a:r>
          <a:endParaRPr lang="en-US" sz="2800" dirty="0"/>
        </a:p>
      </dgm:t>
    </dgm:pt>
    <dgm:pt modelId="{088B3D51-CA3D-459B-83B1-BDF24973D9E6}" type="parTrans" cxnId="{803EC2EA-A064-48B8-95E1-226B771D11A9}">
      <dgm:prSet/>
      <dgm:spPr/>
      <dgm:t>
        <a:bodyPr/>
        <a:lstStyle/>
        <a:p>
          <a:endParaRPr lang="en-US"/>
        </a:p>
      </dgm:t>
    </dgm:pt>
    <dgm:pt modelId="{1BF59039-6933-45A0-9E36-260440C72D14}" type="sibTrans" cxnId="{803EC2EA-A064-48B8-95E1-226B771D11A9}">
      <dgm:prSet/>
      <dgm:spPr/>
      <dgm:t>
        <a:bodyPr/>
        <a:lstStyle/>
        <a:p>
          <a:endParaRPr lang="en-US"/>
        </a:p>
      </dgm:t>
    </dgm:pt>
    <dgm:pt modelId="{4AB5F96C-D748-4DB2-9CE0-8778C2FD64FB}">
      <dgm:prSet custT="1"/>
      <dgm:spPr>
        <a:scene3d>
          <a:camera prst="orthographicFront"/>
          <a:lightRig rig="threePt" dir="t"/>
        </a:scene3d>
        <a:sp3d>
          <a:bevelT/>
        </a:sp3d>
      </dgm:spPr>
      <dgm:t>
        <a:bodyPr/>
        <a:lstStyle/>
        <a:p>
          <a:r>
            <a:rPr lang="en-US" sz="2800" b="0" dirty="0"/>
            <a:t>The effects on beginning net position, fund balance, or fund net position, as applicable, presented in a tabular format</a:t>
          </a:r>
          <a:endParaRPr lang="en-US" sz="2800" dirty="0"/>
        </a:p>
      </dgm:t>
    </dgm:pt>
    <dgm:pt modelId="{FEAA2CE9-25C7-4288-922A-71AE46D23CA4}" type="parTrans" cxnId="{6EEB4C4B-7FE3-435E-8A38-09A40922DA58}">
      <dgm:prSet/>
      <dgm:spPr/>
      <dgm:t>
        <a:bodyPr/>
        <a:lstStyle/>
        <a:p>
          <a:endParaRPr lang="en-US"/>
        </a:p>
      </dgm:t>
    </dgm:pt>
    <dgm:pt modelId="{A6C51682-F575-466D-AB60-008F59445729}" type="sibTrans" cxnId="{6EEB4C4B-7FE3-435E-8A38-09A40922DA58}">
      <dgm:prSet/>
      <dgm:spPr/>
      <dgm:t>
        <a:bodyPr/>
        <a:lstStyle/>
        <a:p>
          <a:endParaRPr lang="en-US"/>
        </a:p>
      </dgm:t>
    </dgm:pt>
    <dgm:pt modelId="{8DF87C39-4DAD-404E-84A2-EE959AA8C81B}" type="pres">
      <dgm:prSet presAssocID="{3E3070A6-FDAF-4DFB-B897-E2E293002DE1}" presName="linear" presStyleCnt="0">
        <dgm:presLayoutVars>
          <dgm:animLvl val="lvl"/>
          <dgm:resizeHandles val="exact"/>
        </dgm:presLayoutVars>
      </dgm:prSet>
      <dgm:spPr/>
    </dgm:pt>
    <dgm:pt modelId="{ED1156B3-A140-468E-9379-0F61F4FC4EBE}" type="pres">
      <dgm:prSet presAssocID="{0D83532A-AF03-42AF-956F-249EDDB35592}" presName="parentText" presStyleLbl="node1" presStyleIdx="0" presStyleCnt="3" custScaleY="73359">
        <dgm:presLayoutVars>
          <dgm:chMax val="0"/>
          <dgm:bulletEnabled val="1"/>
        </dgm:presLayoutVars>
      </dgm:prSet>
      <dgm:spPr/>
    </dgm:pt>
    <dgm:pt modelId="{677BD6D9-1589-48F0-B000-AA3E1B564B53}" type="pres">
      <dgm:prSet presAssocID="{30C30569-D352-4B1D-9717-E69C93D4A684}" presName="spacer" presStyleCnt="0"/>
      <dgm:spPr>
        <a:scene3d>
          <a:camera prst="orthographicFront"/>
          <a:lightRig rig="threePt" dir="t"/>
        </a:scene3d>
        <a:sp3d>
          <a:bevelT/>
        </a:sp3d>
      </dgm:spPr>
    </dgm:pt>
    <dgm:pt modelId="{C356D331-7AB7-46E6-8FEB-499DCC121B77}" type="pres">
      <dgm:prSet presAssocID="{6E89BF69-BB9E-4457-8511-27B88A280667}" presName="parentText" presStyleLbl="node1" presStyleIdx="1" presStyleCnt="3" custScaleY="61875">
        <dgm:presLayoutVars>
          <dgm:chMax val="0"/>
          <dgm:bulletEnabled val="1"/>
        </dgm:presLayoutVars>
      </dgm:prSet>
      <dgm:spPr/>
    </dgm:pt>
    <dgm:pt modelId="{7233AFF2-D1A0-406E-BEA4-A543DDA5262C}" type="pres">
      <dgm:prSet presAssocID="{1BF59039-6933-45A0-9E36-260440C72D14}" presName="spacer" presStyleCnt="0"/>
      <dgm:spPr>
        <a:scene3d>
          <a:camera prst="orthographicFront"/>
          <a:lightRig rig="threePt" dir="t"/>
        </a:scene3d>
        <a:sp3d>
          <a:bevelT/>
        </a:sp3d>
      </dgm:spPr>
    </dgm:pt>
    <dgm:pt modelId="{966DD9F3-6F44-466B-AC56-489137F5F05C}" type="pres">
      <dgm:prSet presAssocID="{4AB5F96C-D748-4DB2-9CE0-8778C2FD64FB}" presName="parentText" presStyleLbl="node1" presStyleIdx="2" presStyleCnt="3" custScaleY="97278">
        <dgm:presLayoutVars>
          <dgm:chMax val="0"/>
          <dgm:bulletEnabled val="1"/>
        </dgm:presLayoutVars>
      </dgm:prSet>
      <dgm:spPr/>
    </dgm:pt>
  </dgm:ptLst>
  <dgm:cxnLst>
    <dgm:cxn modelId="{40F34320-192D-42B4-95EA-D561CCB5F6ED}" type="presOf" srcId="{0D83532A-AF03-42AF-956F-249EDDB35592}" destId="{ED1156B3-A140-468E-9379-0F61F4FC4EBE}" srcOrd="0" destOrd="0" presId="urn:microsoft.com/office/officeart/2005/8/layout/vList2"/>
    <dgm:cxn modelId="{78CC6A29-83A0-4EAE-BB58-CF8DEC38B265}" type="presOf" srcId="{6E89BF69-BB9E-4457-8511-27B88A280667}" destId="{C356D331-7AB7-46E6-8FEB-499DCC121B77}" srcOrd="0" destOrd="0" presId="urn:microsoft.com/office/officeart/2005/8/layout/vList2"/>
    <dgm:cxn modelId="{C1E6882F-D594-4F47-83C0-23E693D8284B}" type="presOf" srcId="{3E3070A6-FDAF-4DFB-B897-E2E293002DE1}" destId="{8DF87C39-4DAD-404E-84A2-EE959AA8C81B}" srcOrd="0" destOrd="0" presId="urn:microsoft.com/office/officeart/2005/8/layout/vList2"/>
    <dgm:cxn modelId="{6EEB4C4B-7FE3-435E-8A38-09A40922DA58}" srcId="{3E3070A6-FDAF-4DFB-B897-E2E293002DE1}" destId="{4AB5F96C-D748-4DB2-9CE0-8778C2FD64FB}" srcOrd="2" destOrd="0" parTransId="{FEAA2CE9-25C7-4288-922A-71AE46D23CA4}" sibTransId="{A6C51682-F575-466D-AB60-008F59445729}"/>
    <dgm:cxn modelId="{2CA9EF6F-D740-4569-8A6B-7618B0E1B1F4}" srcId="{3E3070A6-FDAF-4DFB-B897-E2E293002DE1}" destId="{0D83532A-AF03-42AF-956F-249EDDB35592}" srcOrd="0" destOrd="0" parTransId="{12597F6E-2A82-46F0-AE29-C9A00D447C84}" sibTransId="{30C30569-D352-4B1D-9717-E69C93D4A684}"/>
    <dgm:cxn modelId="{7ACCB6E1-F2F5-428B-AE32-CDBA9C4CF7A0}" type="presOf" srcId="{4AB5F96C-D748-4DB2-9CE0-8778C2FD64FB}" destId="{966DD9F3-6F44-466B-AC56-489137F5F05C}" srcOrd="0" destOrd="0" presId="urn:microsoft.com/office/officeart/2005/8/layout/vList2"/>
    <dgm:cxn modelId="{803EC2EA-A064-48B8-95E1-226B771D11A9}" srcId="{3E3070A6-FDAF-4DFB-B897-E2E293002DE1}" destId="{6E89BF69-BB9E-4457-8511-27B88A280667}" srcOrd="1" destOrd="0" parTransId="{088B3D51-CA3D-459B-83B1-BDF24973D9E6}" sibTransId="{1BF59039-6933-45A0-9E36-260440C72D14}"/>
    <dgm:cxn modelId="{69D37A09-1EBC-4926-812A-19ED40902911}" type="presParOf" srcId="{8DF87C39-4DAD-404E-84A2-EE959AA8C81B}" destId="{ED1156B3-A140-468E-9379-0F61F4FC4EBE}" srcOrd="0" destOrd="0" presId="urn:microsoft.com/office/officeart/2005/8/layout/vList2"/>
    <dgm:cxn modelId="{558E254C-A97B-42D5-905B-6FD3E41006D0}" type="presParOf" srcId="{8DF87C39-4DAD-404E-84A2-EE959AA8C81B}" destId="{677BD6D9-1589-48F0-B000-AA3E1B564B53}" srcOrd="1" destOrd="0" presId="urn:microsoft.com/office/officeart/2005/8/layout/vList2"/>
    <dgm:cxn modelId="{35ACF907-D48D-4102-85F4-7B5683040B92}" type="presParOf" srcId="{8DF87C39-4DAD-404E-84A2-EE959AA8C81B}" destId="{C356D331-7AB7-46E6-8FEB-499DCC121B77}" srcOrd="2" destOrd="0" presId="urn:microsoft.com/office/officeart/2005/8/layout/vList2"/>
    <dgm:cxn modelId="{B8345932-5987-4965-AC87-E5B09E595565}" type="presParOf" srcId="{8DF87C39-4DAD-404E-84A2-EE959AA8C81B}" destId="{7233AFF2-D1A0-406E-BEA4-A543DDA5262C}" srcOrd="3" destOrd="0" presId="urn:microsoft.com/office/officeart/2005/8/layout/vList2"/>
    <dgm:cxn modelId="{CA76DECC-A4EA-40CF-9E8E-400F9AA254BC}" type="presParOf" srcId="{8DF87C39-4DAD-404E-84A2-EE959AA8C81B}" destId="{966DD9F3-6F44-466B-AC56-489137F5F05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3E3070A6-FDAF-4DFB-B897-E2E293002DE1}" type="doc">
      <dgm:prSet loTypeId="urn:microsoft.com/office/officeart/2005/8/layout/hierarchy4" loCatId="list" qsTypeId="urn:microsoft.com/office/officeart/2005/8/quickstyle/simple5" qsCatId="simple" csTypeId="urn:microsoft.com/office/officeart/2005/8/colors/accent0_2" csCatId="mainScheme" phldr="1"/>
      <dgm:spPr/>
      <dgm:t>
        <a:bodyPr/>
        <a:lstStyle/>
        <a:p>
          <a:endParaRPr lang="en-US"/>
        </a:p>
      </dgm:t>
    </dgm:pt>
    <dgm:pt modelId="{0D83532A-AF03-42AF-956F-249EDDB35592}">
      <dgm:prSet custT="1"/>
      <dgm:spPr/>
      <dgm:t>
        <a:bodyPr/>
        <a:lstStyle/>
        <a:p>
          <a:r>
            <a:rPr lang="en-US" sz="2400" dirty="0">
              <a:solidFill>
                <a:schemeClr val="tx1"/>
              </a:solidFill>
            </a:rPr>
            <a:t>The Statement addresses how to present in RSI and SI information that is affected by an accounting change or error correction</a:t>
          </a:r>
        </a:p>
      </dgm:t>
    </dgm:pt>
    <dgm:pt modelId="{12597F6E-2A82-46F0-AE29-C9A00D447C84}" type="parTrans" cxnId="{2CA9EF6F-D740-4569-8A6B-7618B0E1B1F4}">
      <dgm:prSet/>
      <dgm:spPr/>
      <dgm:t>
        <a:bodyPr/>
        <a:lstStyle/>
        <a:p>
          <a:endParaRPr lang="en-US">
            <a:solidFill>
              <a:schemeClr val="tx1"/>
            </a:solidFill>
          </a:endParaRPr>
        </a:p>
      </dgm:t>
    </dgm:pt>
    <dgm:pt modelId="{30C30569-D352-4B1D-9717-E69C93D4A684}" type="sibTrans" cxnId="{2CA9EF6F-D740-4569-8A6B-7618B0E1B1F4}">
      <dgm:prSet/>
      <dgm:spPr/>
      <dgm:t>
        <a:bodyPr/>
        <a:lstStyle/>
        <a:p>
          <a:endParaRPr lang="en-US">
            <a:solidFill>
              <a:schemeClr val="tx1"/>
            </a:solidFill>
          </a:endParaRPr>
        </a:p>
      </dgm:t>
    </dgm:pt>
    <dgm:pt modelId="{6E89BF69-BB9E-4457-8511-27B88A280667}">
      <dgm:prSet custT="1"/>
      <dgm:spPr/>
      <dgm:t>
        <a:bodyPr/>
        <a:lstStyle/>
        <a:p>
          <a:r>
            <a:rPr lang="en-US" sz="2400" dirty="0">
              <a:solidFill>
                <a:schemeClr val="tx1"/>
              </a:solidFill>
            </a:rPr>
            <a:t>Periods earlier than those presented in basic financial statements should </a:t>
          </a:r>
          <a:r>
            <a:rPr lang="en-US" sz="2400" b="1" i="1" dirty="0">
              <a:solidFill>
                <a:schemeClr val="tx1"/>
              </a:solidFill>
            </a:rPr>
            <a:t>not</a:t>
          </a:r>
          <a:r>
            <a:rPr lang="en-US" sz="2400" b="1" dirty="0">
              <a:solidFill>
                <a:schemeClr val="tx1"/>
              </a:solidFill>
            </a:rPr>
            <a:t> </a:t>
          </a:r>
          <a:r>
            <a:rPr lang="en-US" sz="2400" dirty="0">
              <a:solidFill>
                <a:schemeClr val="tx1"/>
              </a:solidFill>
            </a:rPr>
            <a:t>be restated for changes in accounting principles</a:t>
          </a:r>
        </a:p>
      </dgm:t>
    </dgm:pt>
    <dgm:pt modelId="{088B3D51-CA3D-459B-83B1-BDF24973D9E6}" type="parTrans" cxnId="{803EC2EA-A064-48B8-95E1-226B771D11A9}">
      <dgm:prSet/>
      <dgm:spPr/>
      <dgm:t>
        <a:bodyPr/>
        <a:lstStyle/>
        <a:p>
          <a:endParaRPr lang="en-US">
            <a:solidFill>
              <a:schemeClr val="tx1"/>
            </a:solidFill>
          </a:endParaRPr>
        </a:p>
      </dgm:t>
    </dgm:pt>
    <dgm:pt modelId="{1BF59039-6933-45A0-9E36-260440C72D14}" type="sibTrans" cxnId="{803EC2EA-A064-48B8-95E1-226B771D11A9}">
      <dgm:prSet/>
      <dgm:spPr/>
      <dgm:t>
        <a:bodyPr/>
        <a:lstStyle/>
        <a:p>
          <a:endParaRPr lang="en-US">
            <a:solidFill>
              <a:schemeClr val="tx1"/>
            </a:solidFill>
          </a:endParaRPr>
        </a:p>
      </dgm:t>
    </dgm:pt>
    <dgm:pt modelId="{4AB5F96C-D748-4DB2-9CE0-8778C2FD64FB}">
      <dgm:prSet custT="1"/>
      <dgm:spPr/>
      <dgm:t>
        <a:bodyPr/>
        <a:lstStyle/>
        <a:p>
          <a:r>
            <a:rPr lang="en-US" sz="2400" dirty="0">
              <a:solidFill>
                <a:schemeClr val="tx1"/>
              </a:solidFill>
            </a:rPr>
            <a:t>Periods earlier than those presented in basic financial statements should be restated for error corrections, if practicable</a:t>
          </a:r>
        </a:p>
      </dgm:t>
    </dgm:pt>
    <dgm:pt modelId="{FEAA2CE9-25C7-4288-922A-71AE46D23CA4}" type="parTrans" cxnId="{6EEB4C4B-7FE3-435E-8A38-09A40922DA58}">
      <dgm:prSet/>
      <dgm:spPr/>
      <dgm:t>
        <a:bodyPr/>
        <a:lstStyle/>
        <a:p>
          <a:endParaRPr lang="en-US">
            <a:solidFill>
              <a:schemeClr val="tx1"/>
            </a:solidFill>
          </a:endParaRPr>
        </a:p>
      </dgm:t>
    </dgm:pt>
    <dgm:pt modelId="{A6C51682-F575-466D-AB60-008F59445729}" type="sibTrans" cxnId="{6EEB4C4B-7FE3-435E-8A38-09A40922DA58}">
      <dgm:prSet/>
      <dgm:spPr/>
      <dgm:t>
        <a:bodyPr/>
        <a:lstStyle/>
        <a:p>
          <a:endParaRPr lang="en-US">
            <a:solidFill>
              <a:schemeClr val="tx1"/>
            </a:solidFill>
          </a:endParaRPr>
        </a:p>
      </dgm:t>
    </dgm:pt>
    <dgm:pt modelId="{137AFE2C-2A94-48BC-8ABF-29B437D06A51}" type="pres">
      <dgm:prSet presAssocID="{3E3070A6-FDAF-4DFB-B897-E2E293002DE1}" presName="Name0" presStyleCnt="0">
        <dgm:presLayoutVars>
          <dgm:chPref val="1"/>
          <dgm:dir/>
          <dgm:animOne val="branch"/>
          <dgm:animLvl val="lvl"/>
          <dgm:resizeHandles/>
        </dgm:presLayoutVars>
      </dgm:prSet>
      <dgm:spPr/>
    </dgm:pt>
    <dgm:pt modelId="{22C64A55-83C6-471C-8255-9A34F4BE8237}" type="pres">
      <dgm:prSet presAssocID="{0D83532A-AF03-42AF-956F-249EDDB35592}" presName="vertOne" presStyleCnt="0"/>
      <dgm:spPr/>
    </dgm:pt>
    <dgm:pt modelId="{7C4FBC97-0149-4341-A482-2814F74E79BD}" type="pres">
      <dgm:prSet presAssocID="{0D83532A-AF03-42AF-956F-249EDDB35592}" presName="txOne" presStyleLbl="node0" presStyleIdx="0" presStyleCnt="1">
        <dgm:presLayoutVars>
          <dgm:chPref val="3"/>
        </dgm:presLayoutVars>
      </dgm:prSet>
      <dgm:spPr/>
    </dgm:pt>
    <dgm:pt modelId="{1B8D65A2-4E3C-482B-94A9-187F3685E4BF}" type="pres">
      <dgm:prSet presAssocID="{0D83532A-AF03-42AF-956F-249EDDB35592}" presName="parTransOne" presStyleCnt="0"/>
      <dgm:spPr/>
    </dgm:pt>
    <dgm:pt modelId="{50B84DCA-D003-49FF-9D67-B8884B7A602D}" type="pres">
      <dgm:prSet presAssocID="{0D83532A-AF03-42AF-956F-249EDDB35592}" presName="horzOne" presStyleCnt="0"/>
      <dgm:spPr/>
    </dgm:pt>
    <dgm:pt modelId="{7DD052EE-7858-487E-8D90-5AD644081F00}" type="pres">
      <dgm:prSet presAssocID="{6E89BF69-BB9E-4457-8511-27B88A280667}" presName="vertTwo" presStyleCnt="0"/>
      <dgm:spPr/>
    </dgm:pt>
    <dgm:pt modelId="{63F15500-0F60-4413-BEF6-B1BC08AD638F}" type="pres">
      <dgm:prSet presAssocID="{6E89BF69-BB9E-4457-8511-27B88A280667}" presName="txTwo" presStyleLbl="node2" presStyleIdx="0" presStyleCnt="2">
        <dgm:presLayoutVars>
          <dgm:chPref val="3"/>
        </dgm:presLayoutVars>
      </dgm:prSet>
      <dgm:spPr/>
    </dgm:pt>
    <dgm:pt modelId="{0ED9DB23-1EE7-4834-BAEA-64E2EFBB372D}" type="pres">
      <dgm:prSet presAssocID="{6E89BF69-BB9E-4457-8511-27B88A280667}" presName="horzTwo" presStyleCnt="0"/>
      <dgm:spPr/>
    </dgm:pt>
    <dgm:pt modelId="{C8641693-BF08-47D1-95C3-BBA4EDF420A5}" type="pres">
      <dgm:prSet presAssocID="{1BF59039-6933-45A0-9E36-260440C72D14}" presName="sibSpaceTwo" presStyleCnt="0"/>
      <dgm:spPr/>
    </dgm:pt>
    <dgm:pt modelId="{193EACC0-E3C7-4938-A75D-3E74EC15540E}" type="pres">
      <dgm:prSet presAssocID="{4AB5F96C-D748-4DB2-9CE0-8778C2FD64FB}" presName="vertTwo" presStyleCnt="0"/>
      <dgm:spPr/>
    </dgm:pt>
    <dgm:pt modelId="{66055F90-FC57-4ECC-9901-035FF60E1837}" type="pres">
      <dgm:prSet presAssocID="{4AB5F96C-D748-4DB2-9CE0-8778C2FD64FB}" presName="txTwo" presStyleLbl="node2" presStyleIdx="1" presStyleCnt="2">
        <dgm:presLayoutVars>
          <dgm:chPref val="3"/>
        </dgm:presLayoutVars>
      </dgm:prSet>
      <dgm:spPr/>
    </dgm:pt>
    <dgm:pt modelId="{FC68B625-615C-4F43-9CC7-0339D17CE17E}" type="pres">
      <dgm:prSet presAssocID="{4AB5F96C-D748-4DB2-9CE0-8778C2FD64FB}" presName="horzTwo" presStyleCnt="0"/>
      <dgm:spPr/>
    </dgm:pt>
  </dgm:ptLst>
  <dgm:cxnLst>
    <dgm:cxn modelId="{3365C72E-D331-4522-B9F3-658E236A209D}" type="presOf" srcId="{3E3070A6-FDAF-4DFB-B897-E2E293002DE1}" destId="{137AFE2C-2A94-48BC-8ABF-29B437D06A51}" srcOrd="0" destOrd="0" presId="urn:microsoft.com/office/officeart/2005/8/layout/hierarchy4"/>
    <dgm:cxn modelId="{6EEB4C4B-7FE3-435E-8A38-09A40922DA58}" srcId="{0D83532A-AF03-42AF-956F-249EDDB35592}" destId="{4AB5F96C-D748-4DB2-9CE0-8778C2FD64FB}" srcOrd="1" destOrd="0" parTransId="{FEAA2CE9-25C7-4288-922A-71AE46D23CA4}" sibTransId="{A6C51682-F575-466D-AB60-008F59445729}"/>
    <dgm:cxn modelId="{AB46654D-9931-45A6-B6DD-43B7F750EA85}" type="presOf" srcId="{4AB5F96C-D748-4DB2-9CE0-8778C2FD64FB}" destId="{66055F90-FC57-4ECC-9901-035FF60E1837}" srcOrd="0" destOrd="0" presId="urn:microsoft.com/office/officeart/2005/8/layout/hierarchy4"/>
    <dgm:cxn modelId="{2CA9EF6F-D740-4569-8A6B-7618B0E1B1F4}" srcId="{3E3070A6-FDAF-4DFB-B897-E2E293002DE1}" destId="{0D83532A-AF03-42AF-956F-249EDDB35592}" srcOrd="0" destOrd="0" parTransId="{12597F6E-2A82-46F0-AE29-C9A00D447C84}" sibTransId="{30C30569-D352-4B1D-9717-E69C93D4A684}"/>
    <dgm:cxn modelId="{81868F94-6EDB-4C6B-88F0-6F2F10C9D24E}" type="presOf" srcId="{6E89BF69-BB9E-4457-8511-27B88A280667}" destId="{63F15500-0F60-4413-BEF6-B1BC08AD638F}" srcOrd="0" destOrd="0" presId="urn:microsoft.com/office/officeart/2005/8/layout/hierarchy4"/>
    <dgm:cxn modelId="{5D0358E1-2CA6-488D-960F-2DCC4DD1B8F7}" type="presOf" srcId="{0D83532A-AF03-42AF-956F-249EDDB35592}" destId="{7C4FBC97-0149-4341-A482-2814F74E79BD}" srcOrd="0" destOrd="0" presId="urn:microsoft.com/office/officeart/2005/8/layout/hierarchy4"/>
    <dgm:cxn modelId="{803EC2EA-A064-48B8-95E1-226B771D11A9}" srcId="{0D83532A-AF03-42AF-956F-249EDDB35592}" destId="{6E89BF69-BB9E-4457-8511-27B88A280667}" srcOrd="0" destOrd="0" parTransId="{088B3D51-CA3D-459B-83B1-BDF24973D9E6}" sibTransId="{1BF59039-6933-45A0-9E36-260440C72D14}"/>
    <dgm:cxn modelId="{2707591C-78D2-4C67-85AE-E333AB4CFF74}" type="presParOf" srcId="{137AFE2C-2A94-48BC-8ABF-29B437D06A51}" destId="{22C64A55-83C6-471C-8255-9A34F4BE8237}" srcOrd="0" destOrd="0" presId="urn:microsoft.com/office/officeart/2005/8/layout/hierarchy4"/>
    <dgm:cxn modelId="{2540EEBC-75F5-4CF5-B799-2A95E05A08CE}" type="presParOf" srcId="{22C64A55-83C6-471C-8255-9A34F4BE8237}" destId="{7C4FBC97-0149-4341-A482-2814F74E79BD}" srcOrd="0" destOrd="0" presId="urn:microsoft.com/office/officeart/2005/8/layout/hierarchy4"/>
    <dgm:cxn modelId="{C7F6300D-6FD3-4566-9CC0-58CB5A576108}" type="presParOf" srcId="{22C64A55-83C6-471C-8255-9A34F4BE8237}" destId="{1B8D65A2-4E3C-482B-94A9-187F3685E4BF}" srcOrd="1" destOrd="0" presId="urn:microsoft.com/office/officeart/2005/8/layout/hierarchy4"/>
    <dgm:cxn modelId="{B4C74C3A-F1A0-40F3-9137-6C103017434A}" type="presParOf" srcId="{22C64A55-83C6-471C-8255-9A34F4BE8237}" destId="{50B84DCA-D003-49FF-9D67-B8884B7A602D}" srcOrd="2" destOrd="0" presId="urn:microsoft.com/office/officeart/2005/8/layout/hierarchy4"/>
    <dgm:cxn modelId="{35DA1E21-C058-4913-AC6F-FFB9A844CE4E}" type="presParOf" srcId="{50B84DCA-D003-49FF-9D67-B8884B7A602D}" destId="{7DD052EE-7858-487E-8D90-5AD644081F00}" srcOrd="0" destOrd="0" presId="urn:microsoft.com/office/officeart/2005/8/layout/hierarchy4"/>
    <dgm:cxn modelId="{EA8ED03B-6B29-4CB0-921E-803AD526500F}" type="presParOf" srcId="{7DD052EE-7858-487E-8D90-5AD644081F00}" destId="{63F15500-0F60-4413-BEF6-B1BC08AD638F}" srcOrd="0" destOrd="0" presId="urn:microsoft.com/office/officeart/2005/8/layout/hierarchy4"/>
    <dgm:cxn modelId="{30B649C6-E93A-4660-9494-C7FA7D764DA7}" type="presParOf" srcId="{7DD052EE-7858-487E-8D90-5AD644081F00}" destId="{0ED9DB23-1EE7-4834-BAEA-64E2EFBB372D}" srcOrd="1" destOrd="0" presId="urn:microsoft.com/office/officeart/2005/8/layout/hierarchy4"/>
    <dgm:cxn modelId="{C0E8937F-9581-407E-B469-7CD0CE17A39A}" type="presParOf" srcId="{50B84DCA-D003-49FF-9D67-B8884B7A602D}" destId="{C8641693-BF08-47D1-95C3-BBA4EDF420A5}" srcOrd="1" destOrd="0" presId="urn:microsoft.com/office/officeart/2005/8/layout/hierarchy4"/>
    <dgm:cxn modelId="{C8A06F8A-B983-4A7C-8D21-715246BEE9DD}" type="presParOf" srcId="{50B84DCA-D003-49FF-9D67-B8884B7A602D}" destId="{193EACC0-E3C7-4938-A75D-3E74EC15540E}" srcOrd="2" destOrd="0" presId="urn:microsoft.com/office/officeart/2005/8/layout/hierarchy4"/>
    <dgm:cxn modelId="{B016A959-CF36-4B69-93DB-73FE3E7EE602}" type="presParOf" srcId="{193EACC0-E3C7-4938-A75D-3E74EC15540E}" destId="{66055F90-FC57-4ECC-9901-035FF60E1837}" srcOrd="0" destOrd="0" presId="urn:microsoft.com/office/officeart/2005/8/layout/hierarchy4"/>
    <dgm:cxn modelId="{265A3276-3E91-409C-A5C0-39C280B3C7AE}" type="presParOf" srcId="{193EACC0-E3C7-4938-A75D-3E74EC15540E}" destId="{FC68B625-615C-4F43-9CC7-0339D17CE17E}"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1FAED494-24F6-4B87-A084-EA03AC17F765}"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ECB3454C-0621-4531-8427-BE167B451BEB}">
      <dgm:prSet/>
      <dgm:spPr>
        <a:scene3d>
          <a:camera prst="orthographicFront"/>
          <a:lightRig rig="threePt" dir="t"/>
        </a:scene3d>
        <a:sp3d>
          <a:bevelT/>
        </a:sp3d>
      </dgm:spPr>
      <dgm:t>
        <a:bodyPr/>
        <a:lstStyle/>
        <a:p>
          <a:r>
            <a:rPr lang="en-US" b="0" dirty="0"/>
            <a:t>A compensated absence is</a:t>
          </a:r>
          <a:endParaRPr lang="en-US" dirty="0"/>
        </a:p>
      </dgm:t>
    </dgm:pt>
    <dgm:pt modelId="{FDBA7E16-FBBE-445E-8C27-8BCD3D06732D}" type="parTrans" cxnId="{5C32A2FB-979D-4701-8BD2-22CAD7380FA2}">
      <dgm:prSet/>
      <dgm:spPr/>
      <dgm:t>
        <a:bodyPr/>
        <a:lstStyle/>
        <a:p>
          <a:endParaRPr lang="en-US"/>
        </a:p>
      </dgm:t>
    </dgm:pt>
    <dgm:pt modelId="{DF63F9DE-4631-48B2-AF9B-CA32261AC9FD}" type="sibTrans" cxnId="{5C32A2FB-979D-4701-8BD2-22CAD7380FA2}">
      <dgm:prSet/>
      <dgm:spPr/>
      <dgm:t>
        <a:bodyPr/>
        <a:lstStyle/>
        <a:p>
          <a:endParaRPr lang="en-US"/>
        </a:p>
      </dgm:t>
    </dgm:pt>
    <dgm:pt modelId="{9C62E262-A8CC-4B9B-B093-BE971DD75F13}">
      <dgm:prSet/>
      <dgm:spPr>
        <a:scene3d>
          <a:camera prst="orthographicFront"/>
          <a:lightRig rig="threePt" dir="t"/>
        </a:scene3d>
        <a:sp3d>
          <a:bevelT/>
        </a:sp3d>
      </dgm:spPr>
      <dgm:t>
        <a:bodyPr/>
        <a:lstStyle/>
        <a:p>
          <a:r>
            <a:rPr lang="en-US" baseline="0" dirty="0"/>
            <a:t>Leave for which employees may receive one or more:</a:t>
          </a:r>
          <a:endParaRPr lang="en-US" dirty="0"/>
        </a:p>
      </dgm:t>
    </dgm:pt>
    <dgm:pt modelId="{4CFDB0C5-841F-4A81-9606-25ED7E3D9F22}" type="parTrans" cxnId="{CB628122-8455-42C3-9BBC-1E3CCA60756D}">
      <dgm:prSet/>
      <dgm:spPr/>
      <dgm:t>
        <a:bodyPr/>
        <a:lstStyle/>
        <a:p>
          <a:endParaRPr lang="en-US"/>
        </a:p>
      </dgm:t>
    </dgm:pt>
    <dgm:pt modelId="{69773BE1-46EA-4ABB-8325-4AB736AE6FF8}" type="sibTrans" cxnId="{CB628122-8455-42C3-9BBC-1E3CCA60756D}">
      <dgm:prSet/>
      <dgm:spPr/>
      <dgm:t>
        <a:bodyPr/>
        <a:lstStyle/>
        <a:p>
          <a:endParaRPr lang="en-US"/>
        </a:p>
      </dgm:t>
    </dgm:pt>
    <dgm:pt modelId="{357193F2-24C4-4EFA-83AA-E680A8313ACC}">
      <dgm:prSet/>
      <dgm:spPr>
        <a:scene3d>
          <a:camera prst="orthographicFront"/>
          <a:lightRig rig="threePt" dir="t"/>
        </a:scene3d>
        <a:sp3d>
          <a:bevelT/>
        </a:sp3d>
      </dgm:spPr>
      <dgm:t>
        <a:bodyPr/>
        <a:lstStyle/>
        <a:p>
          <a:r>
            <a:rPr lang="en-US" baseline="0" dirty="0"/>
            <a:t>Other cash payments, such as payment for unused leave upon termination of employment</a:t>
          </a:r>
          <a:endParaRPr lang="en-US" dirty="0"/>
        </a:p>
      </dgm:t>
    </dgm:pt>
    <dgm:pt modelId="{CC29FAAC-797A-4E5B-A29B-AE9DDF6EB32A}" type="parTrans" cxnId="{B79B5FA8-52B1-4271-A381-20E521581242}">
      <dgm:prSet/>
      <dgm:spPr/>
      <dgm:t>
        <a:bodyPr/>
        <a:lstStyle/>
        <a:p>
          <a:endParaRPr lang="en-US"/>
        </a:p>
      </dgm:t>
    </dgm:pt>
    <dgm:pt modelId="{99C0FEBE-5870-4ED6-9AD7-4BE6A64E4A86}" type="sibTrans" cxnId="{B79B5FA8-52B1-4271-A381-20E521581242}">
      <dgm:prSet/>
      <dgm:spPr/>
      <dgm:t>
        <a:bodyPr/>
        <a:lstStyle/>
        <a:p>
          <a:endParaRPr lang="en-US"/>
        </a:p>
      </dgm:t>
    </dgm:pt>
    <dgm:pt modelId="{D6C2F140-3C95-46B2-9CAB-D56E8DB946F7}">
      <dgm:prSet/>
      <dgm:spPr>
        <a:scene3d>
          <a:camera prst="orthographicFront"/>
          <a:lightRig rig="threePt" dir="t"/>
        </a:scene3d>
        <a:sp3d>
          <a:bevelT/>
        </a:sp3d>
      </dgm:spPr>
      <dgm:t>
        <a:bodyPr/>
        <a:lstStyle/>
        <a:p>
          <a:r>
            <a:rPr lang="en-US" baseline="0" dirty="0"/>
            <a:t>Noncash settlement, such as conversion to postemployment benefits</a:t>
          </a:r>
          <a:endParaRPr lang="en-US" dirty="0"/>
        </a:p>
      </dgm:t>
    </dgm:pt>
    <dgm:pt modelId="{A7988E64-A5AC-4F0C-AE6A-F79071D79E80}" type="parTrans" cxnId="{7328D1CE-F2DE-4993-80E8-E3D457F4A0D4}">
      <dgm:prSet/>
      <dgm:spPr/>
      <dgm:t>
        <a:bodyPr/>
        <a:lstStyle/>
        <a:p>
          <a:endParaRPr lang="en-US"/>
        </a:p>
      </dgm:t>
    </dgm:pt>
    <dgm:pt modelId="{4D0E2717-C55B-4834-8144-991A819EB77D}" type="sibTrans" cxnId="{7328D1CE-F2DE-4993-80E8-E3D457F4A0D4}">
      <dgm:prSet/>
      <dgm:spPr/>
      <dgm:t>
        <a:bodyPr/>
        <a:lstStyle/>
        <a:p>
          <a:endParaRPr lang="en-US"/>
        </a:p>
      </dgm:t>
    </dgm:pt>
    <dgm:pt modelId="{3AC7958D-E700-43D8-A495-C7EEB477E452}">
      <dgm:prSet/>
      <dgm:spPr>
        <a:scene3d>
          <a:camera prst="orthographicFront"/>
          <a:lightRig rig="threePt" dir="t"/>
        </a:scene3d>
        <a:sp3d>
          <a:bevelT/>
        </a:sp3d>
      </dgm:spPr>
      <dgm:t>
        <a:bodyPr/>
        <a:lstStyle/>
        <a:p>
          <a:r>
            <a:rPr lang="en-US" b="0" dirty="0"/>
            <a:t>Examples:</a:t>
          </a:r>
          <a:endParaRPr lang="en-US" dirty="0"/>
        </a:p>
      </dgm:t>
    </dgm:pt>
    <dgm:pt modelId="{4DD14C7A-5235-434A-9747-CEC8F7687B4C}" type="parTrans" cxnId="{2F4B186D-1EDA-47D2-B531-098917D69FC7}">
      <dgm:prSet/>
      <dgm:spPr/>
      <dgm:t>
        <a:bodyPr/>
        <a:lstStyle/>
        <a:p>
          <a:endParaRPr lang="en-US"/>
        </a:p>
      </dgm:t>
    </dgm:pt>
    <dgm:pt modelId="{207532B6-7A9D-47C2-AEB8-D25DEA4411C6}" type="sibTrans" cxnId="{2F4B186D-1EDA-47D2-B531-098917D69FC7}">
      <dgm:prSet/>
      <dgm:spPr/>
      <dgm:t>
        <a:bodyPr/>
        <a:lstStyle/>
        <a:p>
          <a:endParaRPr lang="en-US"/>
        </a:p>
      </dgm:t>
    </dgm:pt>
    <dgm:pt modelId="{8F5641BF-E30A-4DD9-8447-AF1EAECA2E5C}">
      <dgm:prSet/>
      <dgm:spPr>
        <a:scene3d>
          <a:camera prst="orthographicFront"/>
          <a:lightRig rig="threePt" dir="t"/>
        </a:scene3d>
        <a:sp3d>
          <a:bevelT/>
        </a:sp3d>
      </dgm:spPr>
      <dgm:t>
        <a:bodyPr/>
        <a:lstStyle/>
        <a:p>
          <a:r>
            <a:rPr lang="en-US" baseline="0" dirty="0"/>
            <a:t>Vacation and sick leave</a:t>
          </a:r>
          <a:endParaRPr lang="en-US" dirty="0"/>
        </a:p>
      </dgm:t>
    </dgm:pt>
    <dgm:pt modelId="{8645B05B-C949-45D4-BDFE-17CD703A0CEB}" type="parTrans" cxnId="{5AB4866F-AF39-4F89-BDD5-EDB9D534ABAD}">
      <dgm:prSet/>
      <dgm:spPr/>
      <dgm:t>
        <a:bodyPr/>
        <a:lstStyle/>
        <a:p>
          <a:endParaRPr lang="en-US"/>
        </a:p>
      </dgm:t>
    </dgm:pt>
    <dgm:pt modelId="{1E2154FD-B884-4301-A5A8-E8D65BC56BD7}" type="sibTrans" cxnId="{5AB4866F-AF39-4F89-BDD5-EDB9D534ABAD}">
      <dgm:prSet/>
      <dgm:spPr/>
      <dgm:t>
        <a:bodyPr/>
        <a:lstStyle/>
        <a:p>
          <a:endParaRPr lang="en-US"/>
        </a:p>
      </dgm:t>
    </dgm:pt>
    <dgm:pt modelId="{0D405AA4-D2C9-4E5E-AEB5-7EDEB4C3487F}">
      <dgm:prSet/>
      <dgm:spPr>
        <a:scene3d>
          <a:camera prst="orthographicFront"/>
          <a:lightRig rig="threePt" dir="t"/>
        </a:scene3d>
        <a:sp3d>
          <a:bevelT/>
        </a:sp3d>
      </dgm:spPr>
      <dgm:t>
        <a:bodyPr/>
        <a:lstStyle/>
        <a:p>
          <a:r>
            <a:rPr lang="en-US" baseline="0" dirty="0"/>
            <a:t>Paid time off (PTO)</a:t>
          </a:r>
          <a:endParaRPr lang="en-US" dirty="0"/>
        </a:p>
      </dgm:t>
    </dgm:pt>
    <dgm:pt modelId="{5DFC6BE7-E84B-4AC5-8B7E-23D8A24823C2}" type="parTrans" cxnId="{34DC2DF7-EC64-4656-AA90-F55DFE465B01}">
      <dgm:prSet/>
      <dgm:spPr/>
      <dgm:t>
        <a:bodyPr/>
        <a:lstStyle/>
        <a:p>
          <a:endParaRPr lang="en-US"/>
        </a:p>
      </dgm:t>
    </dgm:pt>
    <dgm:pt modelId="{6071B833-101E-41CC-94B9-CB6DA9BEBB91}" type="sibTrans" cxnId="{34DC2DF7-EC64-4656-AA90-F55DFE465B01}">
      <dgm:prSet/>
      <dgm:spPr/>
      <dgm:t>
        <a:bodyPr/>
        <a:lstStyle/>
        <a:p>
          <a:endParaRPr lang="en-US"/>
        </a:p>
      </dgm:t>
    </dgm:pt>
    <dgm:pt modelId="{3BD7562C-C909-44CB-BDB7-A8C8F4765372}">
      <dgm:prSet/>
      <dgm:spPr>
        <a:scene3d>
          <a:camera prst="orthographicFront"/>
          <a:lightRig rig="threePt" dir="t"/>
        </a:scene3d>
        <a:sp3d>
          <a:bevelT/>
        </a:sp3d>
      </dgm:spPr>
      <dgm:t>
        <a:bodyPr/>
        <a:lstStyle/>
        <a:p>
          <a:r>
            <a:rPr lang="en-US" baseline="0" dirty="0"/>
            <a:t>Holidays</a:t>
          </a:r>
          <a:endParaRPr lang="en-US" dirty="0"/>
        </a:p>
      </dgm:t>
    </dgm:pt>
    <dgm:pt modelId="{3ABE3811-37CB-4034-AA79-D4FA460BEABE}" type="parTrans" cxnId="{B7374DC9-FB07-4DB6-8AF9-039625373798}">
      <dgm:prSet/>
      <dgm:spPr/>
      <dgm:t>
        <a:bodyPr/>
        <a:lstStyle/>
        <a:p>
          <a:endParaRPr lang="en-US"/>
        </a:p>
      </dgm:t>
    </dgm:pt>
    <dgm:pt modelId="{31EFD375-D87A-4172-9D7E-849162756F31}" type="sibTrans" cxnId="{B7374DC9-FB07-4DB6-8AF9-039625373798}">
      <dgm:prSet/>
      <dgm:spPr/>
      <dgm:t>
        <a:bodyPr/>
        <a:lstStyle/>
        <a:p>
          <a:endParaRPr lang="en-US"/>
        </a:p>
      </dgm:t>
    </dgm:pt>
    <dgm:pt modelId="{C85ED52D-803D-4B4F-8C38-731FEDFC4EBC}">
      <dgm:prSet/>
      <dgm:spPr>
        <a:scene3d>
          <a:camera prst="orthographicFront"/>
          <a:lightRig rig="threePt" dir="t"/>
        </a:scene3d>
        <a:sp3d>
          <a:bevelT/>
        </a:sp3d>
      </dgm:spPr>
      <dgm:t>
        <a:bodyPr/>
        <a:lstStyle/>
        <a:p>
          <a:r>
            <a:rPr lang="en-US" baseline="0" dirty="0"/>
            <a:t>Certain types of sabbatical leave </a:t>
          </a:r>
          <a:endParaRPr lang="en-US" dirty="0"/>
        </a:p>
      </dgm:t>
    </dgm:pt>
    <dgm:pt modelId="{0B285F5E-026D-4CF1-B811-2F89B65B79B0}" type="parTrans" cxnId="{12FDE722-4D03-43EC-B3FA-65E8364C2DEA}">
      <dgm:prSet/>
      <dgm:spPr/>
      <dgm:t>
        <a:bodyPr/>
        <a:lstStyle/>
        <a:p>
          <a:endParaRPr lang="en-US"/>
        </a:p>
      </dgm:t>
    </dgm:pt>
    <dgm:pt modelId="{9737E150-8E3B-4135-866B-D9E45C48C6AA}" type="sibTrans" cxnId="{12FDE722-4D03-43EC-B3FA-65E8364C2DEA}">
      <dgm:prSet/>
      <dgm:spPr/>
      <dgm:t>
        <a:bodyPr/>
        <a:lstStyle/>
        <a:p>
          <a:endParaRPr lang="en-US"/>
        </a:p>
      </dgm:t>
    </dgm:pt>
    <dgm:pt modelId="{B55D0B75-EDF2-4746-9F23-11DB64293ADF}">
      <dgm:prSet/>
      <dgm:spPr>
        <a:scene3d>
          <a:camera prst="orthographicFront"/>
          <a:lightRig rig="threePt" dir="t"/>
        </a:scene3d>
        <a:sp3d>
          <a:bevelT/>
        </a:sp3d>
      </dgm:spPr>
      <dgm:t>
        <a:bodyPr/>
        <a:lstStyle/>
        <a:p>
          <a:r>
            <a:rPr lang="en-US" baseline="0" dirty="0"/>
            <a:t>Cash payments when the leave is used for time off</a:t>
          </a:r>
          <a:endParaRPr lang="en-US" dirty="0"/>
        </a:p>
      </dgm:t>
    </dgm:pt>
    <dgm:pt modelId="{BEE8E9ED-094C-4AEC-9C66-86E9459D75EB}" type="parTrans" cxnId="{3C84FF9C-23D2-4639-8DB3-7DFE74CACDFC}">
      <dgm:prSet/>
      <dgm:spPr/>
      <dgm:t>
        <a:bodyPr/>
        <a:lstStyle/>
        <a:p>
          <a:endParaRPr lang="en-US"/>
        </a:p>
      </dgm:t>
    </dgm:pt>
    <dgm:pt modelId="{FA252A65-C088-4194-8F58-A236123470C1}" type="sibTrans" cxnId="{3C84FF9C-23D2-4639-8DB3-7DFE74CACDFC}">
      <dgm:prSet/>
      <dgm:spPr/>
      <dgm:t>
        <a:bodyPr/>
        <a:lstStyle/>
        <a:p>
          <a:endParaRPr lang="en-US"/>
        </a:p>
      </dgm:t>
    </dgm:pt>
    <dgm:pt modelId="{57B39C1D-7E6E-4B93-83A6-DCB57930DA58}">
      <dgm:prSet/>
      <dgm:spPr>
        <a:scene3d>
          <a:camera prst="orthographicFront"/>
          <a:lightRig rig="threePt" dir="t"/>
        </a:scene3d>
        <a:sp3d>
          <a:bevelT/>
        </a:sp3d>
      </dgm:spPr>
      <dgm:t>
        <a:bodyPr/>
        <a:lstStyle/>
        <a:p>
          <a:r>
            <a:rPr lang="en-US" dirty="0"/>
            <a:t>Parental leave</a:t>
          </a:r>
        </a:p>
      </dgm:t>
    </dgm:pt>
    <dgm:pt modelId="{CF6DBED1-AFD5-4BA7-BCAD-744135ACC496}" type="parTrans" cxnId="{768557A3-5162-49F3-AA96-D22F53E8E906}">
      <dgm:prSet/>
      <dgm:spPr/>
      <dgm:t>
        <a:bodyPr/>
        <a:lstStyle/>
        <a:p>
          <a:endParaRPr lang="en-US"/>
        </a:p>
      </dgm:t>
    </dgm:pt>
    <dgm:pt modelId="{9EED3F46-C35F-4938-A799-FDEB1EC077B1}" type="sibTrans" cxnId="{768557A3-5162-49F3-AA96-D22F53E8E906}">
      <dgm:prSet/>
      <dgm:spPr/>
      <dgm:t>
        <a:bodyPr/>
        <a:lstStyle/>
        <a:p>
          <a:endParaRPr lang="en-US"/>
        </a:p>
      </dgm:t>
    </dgm:pt>
    <dgm:pt modelId="{61BCC986-A4FD-4F19-ACA4-A729C9861E6B}" type="pres">
      <dgm:prSet presAssocID="{1FAED494-24F6-4B87-A084-EA03AC17F765}" presName="Name0" presStyleCnt="0">
        <dgm:presLayoutVars>
          <dgm:dir/>
          <dgm:animLvl val="lvl"/>
          <dgm:resizeHandles val="exact"/>
        </dgm:presLayoutVars>
      </dgm:prSet>
      <dgm:spPr/>
    </dgm:pt>
    <dgm:pt modelId="{FF805470-F474-4258-945C-88BA1C67A37E}" type="pres">
      <dgm:prSet presAssocID="{ECB3454C-0621-4531-8427-BE167B451BEB}" presName="composite" presStyleCnt="0"/>
      <dgm:spPr>
        <a:scene3d>
          <a:camera prst="orthographicFront"/>
          <a:lightRig rig="threePt" dir="t"/>
        </a:scene3d>
        <a:sp3d>
          <a:bevelT/>
        </a:sp3d>
      </dgm:spPr>
    </dgm:pt>
    <dgm:pt modelId="{62D10F25-CDA8-4B9D-8307-D82E094BD48D}" type="pres">
      <dgm:prSet presAssocID="{ECB3454C-0621-4531-8427-BE167B451BEB}" presName="parTx" presStyleLbl="alignNode1" presStyleIdx="0" presStyleCnt="2">
        <dgm:presLayoutVars>
          <dgm:chMax val="0"/>
          <dgm:chPref val="0"/>
          <dgm:bulletEnabled val="1"/>
        </dgm:presLayoutVars>
      </dgm:prSet>
      <dgm:spPr/>
    </dgm:pt>
    <dgm:pt modelId="{0E2A6BE6-E0B8-4E8E-BF68-0EDCB5CA520C}" type="pres">
      <dgm:prSet presAssocID="{ECB3454C-0621-4531-8427-BE167B451BEB}" presName="desTx" presStyleLbl="alignAccFollowNode1" presStyleIdx="0" presStyleCnt="2">
        <dgm:presLayoutVars>
          <dgm:bulletEnabled val="1"/>
        </dgm:presLayoutVars>
      </dgm:prSet>
      <dgm:spPr/>
    </dgm:pt>
    <dgm:pt modelId="{3AB7587E-9EA9-4DA2-8223-5C5867994EB6}" type="pres">
      <dgm:prSet presAssocID="{DF63F9DE-4631-48B2-AF9B-CA32261AC9FD}" presName="space" presStyleCnt="0"/>
      <dgm:spPr>
        <a:scene3d>
          <a:camera prst="orthographicFront"/>
          <a:lightRig rig="threePt" dir="t"/>
        </a:scene3d>
        <a:sp3d>
          <a:bevelT/>
        </a:sp3d>
      </dgm:spPr>
    </dgm:pt>
    <dgm:pt modelId="{C9D2D71C-9418-4ED8-BB2B-D2C8990C7FBC}" type="pres">
      <dgm:prSet presAssocID="{3AC7958D-E700-43D8-A495-C7EEB477E452}" presName="composite" presStyleCnt="0"/>
      <dgm:spPr>
        <a:scene3d>
          <a:camera prst="orthographicFront"/>
          <a:lightRig rig="threePt" dir="t"/>
        </a:scene3d>
        <a:sp3d>
          <a:bevelT/>
        </a:sp3d>
      </dgm:spPr>
    </dgm:pt>
    <dgm:pt modelId="{1A6DF3A3-420C-4D1B-96C0-AEAE2C3C8BB2}" type="pres">
      <dgm:prSet presAssocID="{3AC7958D-E700-43D8-A495-C7EEB477E452}" presName="parTx" presStyleLbl="alignNode1" presStyleIdx="1" presStyleCnt="2">
        <dgm:presLayoutVars>
          <dgm:chMax val="0"/>
          <dgm:chPref val="0"/>
          <dgm:bulletEnabled val="1"/>
        </dgm:presLayoutVars>
      </dgm:prSet>
      <dgm:spPr/>
    </dgm:pt>
    <dgm:pt modelId="{D53A6203-70A1-477B-81F1-58131CF47E2D}" type="pres">
      <dgm:prSet presAssocID="{3AC7958D-E700-43D8-A495-C7EEB477E452}" presName="desTx" presStyleLbl="alignAccFollowNode1" presStyleIdx="1" presStyleCnt="2">
        <dgm:presLayoutVars>
          <dgm:bulletEnabled val="1"/>
        </dgm:presLayoutVars>
      </dgm:prSet>
      <dgm:spPr/>
    </dgm:pt>
  </dgm:ptLst>
  <dgm:cxnLst>
    <dgm:cxn modelId="{B0B5DC10-B1F0-49A4-9399-82713C14B892}" type="presOf" srcId="{ECB3454C-0621-4531-8427-BE167B451BEB}" destId="{62D10F25-CDA8-4B9D-8307-D82E094BD48D}" srcOrd="0" destOrd="0" presId="urn:microsoft.com/office/officeart/2005/8/layout/hList1"/>
    <dgm:cxn modelId="{FAC0E211-8C08-40EA-A088-B0DF6DAC8EE7}" type="presOf" srcId="{B55D0B75-EDF2-4746-9F23-11DB64293ADF}" destId="{0E2A6BE6-E0B8-4E8E-BF68-0EDCB5CA520C}" srcOrd="0" destOrd="1" presId="urn:microsoft.com/office/officeart/2005/8/layout/hList1"/>
    <dgm:cxn modelId="{CB628122-8455-42C3-9BBC-1E3CCA60756D}" srcId="{ECB3454C-0621-4531-8427-BE167B451BEB}" destId="{9C62E262-A8CC-4B9B-B093-BE971DD75F13}" srcOrd="0" destOrd="0" parTransId="{4CFDB0C5-841F-4A81-9606-25ED7E3D9F22}" sibTransId="{69773BE1-46EA-4ABB-8325-4AB736AE6FF8}"/>
    <dgm:cxn modelId="{12FDE722-4D03-43EC-B3FA-65E8364C2DEA}" srcId="{3AC7958D-E700-43D8-A495-C7EEB477E452}" destId="{C85ED52D-803D-4B4F-8C38-731FEDFC4EBC}" srcOrd="4" destOrd="0" parTransId="{0B285F5E-026D-4CF1-B811-2F89B65B79B0}" sibTransId="{9737E150-8E3B-4135-866B-D9E45C48C6AA}"/>
    <dgm:cxn modelId="{FA5D5739-7C4E-4E25-8CFD-CDA6A7F831BF}" type="presOf" srcId="{3BD7562C-C909-44CB-BDB7-A8C8F4765372}" destId="{D53A6203-70A1-477B-81F1-58131CF47E2D}" srcOrd="0" destOrd="2" presId="urn:microsoft.com/office/officeart/2005/8/layout/hList1"/>
    <dgm:cxn modelId="{111C513A-29C1-4BC7-848B-69FF7D42F921}" type="presOf" srcId="{D6C2F140-3C95-46B2-9CAB-D56E8DB946F7}" destId="{0E2A6BE6-E0B8-4E8E-BF68-0EDCB5CA520C}" srcOrd="0" destOrd="3" presId="urn:microsoft.com/office/officeart/2005/8/layout/hList1"/>
    <dgm:cxn modelId="{E313CC3B-567A-434F-9C86-52F0097DF57B}" type="presOf" srcId="{1FAED494-24F6-4B87-A084-EA03AC17F765}" destId="{61BCC986-A4FD-4F19-ACA4-A729C9861E6B}" srcOrd="0" destOrd="0" presId="urn:microsoft.com/office/officeart/2005/8/layout/hList1"/>
    <dgm:cxn modelId="{2F4B186D-1EDA-47D2-B531-098917D69FC7}" srcId="{1FAED494-24F6-4B87-A084-EA03AC17F765}" destId="{3AC7958D-E700-43D8-A495-C7EEB477E452}" srcOrd="1" destOrd="0" parTransId="{4DD14C7A-5235-434A-9747-CEC8F7687B4C}" sibTransId="{207532B6-7A9D-47C2-AEB8-D25DEA4411C6}"/>
    <dgm:cxn modelId="{5AB4866F-AF39-4F89-BDD5-EDB9D534ABAD}" srcId="{3AC7958D-E700-43D8-A495-C7EEB477E452}" destId="{8F5641BF-E30A-4DD9-8447-AF1EAECA2E5C}" srcOrd="0" destOrd="0" parTransId="{8645B05B-C949-45D4-BDFE-17CD703A0CEB}" sibTransId="{1E2154FD-B884-4301-A5A8-E8D65BC56BD7}"/>
    <dgm:cxn modelId="{3A25648E-C447-4646-B67C-7AD1EA353072}" type="presOf" srcId="{57B39C1D-7E6E-4B93-83A6-DCB57930DA58}" destId="{D53A6203-70A1-477B-81F1-58131CF47E2D}" srcOrd="0" destOrd="3" presId="urn:microsoft.com/office/officeart/2005/8/layout/hList1"/>
    <dgm:cxn modelId="{3C84FF9C-23D2-4639-8DB3-7DFE74CACDFC}" srcId="{9C62E262-A8CC-4B9B-B093-BE971DD75F13}" destId="{B55D0B75-EDF2-4746-9F23-11DB64293ADF}" srcOrd="0" destOrd="0" parTransId="{BEE8E9ED-094C-4AEC-9C66-86E9459D75EB}" sibTransId="{FA252A65-C088-4194-8F58-A236123470C1}"/>
    <dgm:cxn modelId="{768557A3-5162-49F3-AA96-D22F53E8E906}" srcId="{3AC7958D-E700-43D8-A495-C7EEB477E452}" destId="{57B39C1D-7E6E-4B93-83A6-DCB57930DA58}" srcOrd="3" destOrd="0" parTransId="{CF6DBED1-AFD5-4BA7-BCAD-744135ACC496}" sibTransId="{9EED3F46-C35F-4938-A799-FDEB1EC077B1}"/>
    <dgm:cxn modelId="{B79B5FA8-52B1-4271-A381-20E521581242}" srcId="{9C62E262-A8CC-4B9B-B093-BE971DD75F13}" destId="{357193F2-24C4-4EFA-83AA-E680A8313ACC}" srcOrd="1" destOrd="0" parTransId="{CC29FAAC-797A-4E5B-A29B-AE9DDF6EB32A}" sibTransId="{99C0FEBE-5870-4ED6-9AD7-4BE6A64E4A86}"/>
    <dgm:cxn modelId="{362A43B1-05BF-4F98-9053-3EDDD1F08042}" type="presOf" srcId="{357193F2-24C4-4EFA-83AA-E680A8313ACC}" destId="{0E2A6BE6-E0B8-4E8E-BF68-0EDCB5CA520C}" srcOrd="0" destOrd="2" presId="urn:microsoft.com/office/officeart/2005/8/layout/hList1"/>
    <dgm:cxn modelId="{C511CCB1-1931-48C3-B93A-F917B12631DE}" type="presOf" srcId="{3AC7958D-E700-43D8-A495-C7EEB477E452}" destId="{1A6DF3A3-420C-4D1B-96C0-AEAE2C3C8BB2}" srcOrd="0" destOrd="0" presId="urn:microsoft.com/office/officeart/2005/8/layout/hList1"/>
    <dgm:cxn modelId="{5B4A42BB-4C27-443E-8CE5-44F77CC8E3D6}" type="presOf" srcId="{0D405AA4-D2C9-4E5E-AEB5-7EDEB4C3487F}" destId="{D53A6203-70A1-477B-81F1-58131CF47E2D}" srcOrd="0" destOrd="1" presId="urn:microsoft.com/office/officeart/2005/8/layout/hList1"/>
    <dgm:cxn modelId="{0ADC3DC5-953D-4C64-B2AB-A68C00BC394B}" type="presOf" srcId="{8F5641BF-E30A-4DD9-8447-AF1EAECA2E5C}" destId="{D53A6203-70A1-477B-81F1-58131CF47E2D}" srcOrd="0" destOrd="0" presId="urn:microsoft.com/office/officeart/2005/8/layout/hList1"/>
    <dgm:cxn modelId="{B7374DC9-FB07-4DB6-8AF9-039625373798}" srcId="{3AC7958D-E700-43D8-A495-C7EEB477E452}" destId="{3BD7562C-C909-44CB-BDB7-A8C8F4765372}" srcOrd="2" destOrd="0" parTransId="{3ABE3811-37CB-4034-AA79-D4FA460BEABE}" sibTransId="{31EFD375-D87A-4172-9D7E-849162756F31}"/>
    <dgm:cxn modelId="{7328D1CE-F2DE-4993-80E8-E3D457F4A0D4}" srcId="{9C62E262-A8CC-4B9B-B093-BE971DD75F13}" destId="{D6C2F140-3C95-46B2-9CAB-D56E8DB946F7}" srcOrd="2" destOrd="0" parTransId="{A7988E64-A5AC-4F0C-AE6A-F79071D79E80}" sibTransId="{4D0E2717-C55B-4834-8144-991A819EB77D}"/>
    <dgm:cxn modelId="{978CE2DB-CEE4-4877-AB70-BCC6C0440B83}" type="presOf" srcId="{9C62E262-A8CC-4B9B-B093-BE971DD75F13}" destId="{0E2A6BE6-E0B8-4E8E-BF68-0EDCB5CA520C}" srcOrd="0" destOrd="0" presId="urn:microsoft.com/office/officeart/2005/8/layout/hList1"/>
    <dgm:cxn modelId="{2B193FEB-786D-43A4-B46F-05609CC98173}" type="presOf" srcId="{C85ED52D-803D-4B4F-8C38-731FEDFC4EBC}" destId="{D53A6203-70A1-477B-81F1-58131CF47E2D}" srcOrd="0" destOrd="4" presId="urn:microsoft.com/office/officeart/2005/8/layout/hList1"/>
    <dgm:cxn modelId="{34DC2DF7-EC64-4656-AA90-F55DFE465B01}" srcId="{3AC7958D-E700-43D8-A495-C7EEB477E452}" destId="{0D405AA4-D2C9-4E5E-AEB5-7EDEB4C3487F}" srcOrd="1" destOrd="0" parTransId="{5DFC6BE7-E84B-4AC5-8B7E-23D8A24823C2}" sibTransId="{6071B833-101E-41CC-94B9-CB6DA9BEBB91}"/>
    <dgm:cxn modelId="{5C32A2FB-979D-4701-8BD2-22CAD7380FA2}" srcId="{1FAED494-24F6-4B87-A084-EA03AC17F765}" destId="{ECB3454C-0621-4531-8427-BE167B451BEB}" srcOrd="0" destOrd="0" parTransId="{FDBA7E16-FBBE-445E-8C27-8BCD3D06732D}" sibTransId="{DF63F9DE-4631-48B2-AF9B-CA32261AC9FD}"/>
    <dgm:cxn modelId="{EB757ECB-0BB7-4CE4-9B91-A95028E74C06}" type="presParOf" srcId="{61BCC986-A4FD-4F19-ACA4-A729C9861E6B}" destId="{FF805470-F474-4258-945C-88BA1C67A37E}" srcOrd="0" destOrd="0" presId="urn:microsoft.com/office/officeart/2005/8/layout/hList1"/>
    <dgm:cxn modelId="{E014ABAA-B055-4F8F-93C5-3CF83333CBD4}" type="presParOf" srcId="{FF805470-F474-4258-945C-88BA1C67A37E}" destId="{62D10F25-CDA8-4B9D-8307-D82E094BD48D}" srcOrd="0" destOrd="0" presId="urn:microsoft.com/office/officeart/2005/8/layout/hList1"/>
    <dgm:cxn modelId="{1860CA61-43D2-4230-A8B8-9EA1B5675CB2}" type="presParOf" srcId="{FF805470-F474-4258-945C-88BA1C67A37E}" destId="{0E2A6BE6-E0B8-4E8E-BF68-0EDCB5CA520C}" srcOrd="1" destOrd="0" presId="urn:microsoft.com/office/officeart/2005/8/layout/hList1"/>
    <dgm:cxn modelId="{76088DE0-75D7-4940-B385-C0A1268C0EDE}" type="presParOf" srcId="{61BCC986-A4FD-4F19-ACA4-A729C9861E6B}" destId="{3AB7587E-9EA9-4DA2-8223-5C5867994EB6}" srcOrd="1" destOrd="0" presId="urn:microsoft.com/office/officeart/2005/8/layout/hList1"/>
    <dgm:cxn modelId="{211296CB-4674-4F17-B1F1-4C34DD3EC68E}" type="presParOf" srcId="{61BCC986-A4FD-4F19-ACA4-A729C9861E6B}" destId="{C9D2D71C-9418-4ED8-BB2B-D2C8990C7FBC}" srcOrd="2" destOrd="0" presId="urn:microsoft.com/office/officeart/2005/8/layout/hList1"/>
    <dgm:cxn modelId="{FDFBBF3E-908C-439D-9F3E-CDFC7E8AB700}" type="presParOf" srcId="{C9D2D71C-9418-4ED8-BB2B-D2C8990C7FBC}" destId="{1A6DF3A3-420C-4D1B-96C0-AEAE2C3C8BB2}" srcOrd="0" destOrd="0" presId="urn:microsoft.com/office/officeart/2005/8/layout/hList1"/>
    <dgm:cxn modelId="{00C1D8AC-36A6-417C-93BA-CC47C09DCB0F}" type="presParOf" srcId="{C9D2D71C-9418-4ED8-BB2B-D2C8990C7FBC}" destId="{D53A6203-70A1-477B-81F1-58131CF47E2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C0209574-C1B8-4839-A745-B44575EC0E30}"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8B8CBE7F-5901-4074-965E-B4478AE74DA4}">
      <dgm:prSet phldrT="[Text]"/>
      <dgm:spPr>
        <a:scene3d>
          <a:camera prst="orthographicFront"/>
          <a:lightRig rig="threePt" dir="t"/>
        </a:scene3d>
        <a:sp3d>
          <a:bevelT/>
        </a:sp3d>
      </dgm:spPr>
      <dgm:t>
        <a:bodyPr/>
        <a:lstStyle/>
        <a:p>
          <a:r>
            <a:rPr lang="en-US" dirty="0"/>
            <a:t>Leave is attributable to services already rendered</a:t>
          </a:r>
        </a:p>
      </dgm:t>
    </dgm:pt>
    <dgm:pt modelId="{59D1B8F5-4888-46F4-82E7-49A14C1FF39D}" type="parTrans" cxnId="{E80AB346-F9DA-4B62-8B32-3DB5DB44D299}">
      <dgm:prSet/>
      <dgm:spPr/>
      <dgm:t>
        <a:bodyPr/>
        <a:lstStyle/>
        <a:p>
          <a:endParaRPr lang="en-US"/>
        </a:p>
      </dgm:t>
    </dgm:pt>
    <dgm:pt modelId="{C2F09020-D997-49AB-9808-C9EC8E65F15C}" type="sibTrans" cxnId="{E80AB346-F9DA-4B62-8B32-3DB5DB44D299}">
      <dgm:prSet/>
      <dgm:spPr/>
      <dgm:t>
        <a:bodyPr/>
        <a:lstStyle/>
        <a:p>
          <a:endParaRPr lang="en-US"/>
        </a:p>
      </dgm:t>
    </dgm:pt>
    <dgm:pt modelId="{9DC357EC-AE8A-4933-B875-C0939AEBEFE3}">
      <dgm:prSet phldrT="[Text]"/>
      <dgm:spPr>
        <a:scene3d>
          <a:camera prst="orthographicFront"/>
          <a:lightRig rig="threePt" dir="t"/>
        </a:scene3d>
        <a:sp3d>
          <a:bevelT/>
        </a:sp3d>
      </dgm:spPr>
      <dgm:t>
        <a:bodyPr/>
        <a:lstStyle/>
        <a:p>
          <a:r>
            <a:rPr lang="en-US" dirty="0"/>
            <a:t>Employee has performed the services required to earn the leave</a:t>
          </a:r>
        </a:p>
      </dgm:t>
    </dgm:pt>
    <dgm:pt modelId="{5AECA864-BB7D-40FB-926C-E271C74E82DD}" type="parTrans" cxnId="{0002C91D-0996-4345-9D70-FA79E1B8ABD0}">
      <dgm:prSet/>
      <dgm:spPr/>
      <dgm:t>
        <a:bodyPr/>
        <a:lstStyle/>
        <a:p>
          <a:endParaRPr lang="en-US"/>
        </a:p>
      </dgm:t>
    </dgm:pt>
    <dgm:pt modelId="{FA7781FF-EF51-4491-BA5C-4944CBC7391E}" type="sibTrans" cxnId="{0002C91D-0996-4345-9D70-FA79E1B8ABD0}">
      <dgm:prSet/>
      <dgm:spPr/>
      <dgm:t>
        <a:bodyPr/>
        <a:lstStyle/>
        <a:p>
          <a:endParaRPr lang="en-US"/>
        </a:p>
      </dgm:t>
    </dgm:pt>
    <dgm:pt modelId="{BF709F38-96DA-487E-8FE5-9D7042214F02}">
      <dgm:prSet phldrT="[Text]"/>
      <dgm:spPr>
        <a:scene3d>
          <a:camera prst="orthographicFront"/>
          <a:lightRig rig="threePt" dir="t"/>
        </a:scene3d>
        <a:sp3d>
          <a:bevelT/>
        </a:sp3d>
      </dgm:spPr>
      <dgm:t>
        <a:bodyPr/>
        <a:lstStyle/>
        <a:p>
          <a:r>
            <a:rPr lang="en-US" dirty="0"/>
            <a:t>Leave is </a:t>
          </a:r>
          <a:r>
            <a:rPr lang="en-US" i="1" dirty="0"/>
            <a:t>more likely than not </a:t>
          </a:r>
          <a:r>
            <a:rPr lang="en-US" i="0" dirty="0"/>
            <a:t>to be used for time off or otherwise paid or settled</a:t>
          </a:r>
          <a:endParaRPr lang="en-US" i="1" dirty="0"/>
        </a:p>
      </dgm:t>
    </dgm:pt>
    <dgm:pt modelId="{7A82C2B8-C46E-4EC8-954A-2113E87C69EB}" type="parTrans" cxnId="{D4BC67AC-99F5-413C-B0D9-FD1CB465F917}">
      <dgm:prSet/>
      <dgm:spPr/>
      <dgm:t>
        <a:bodyPr/>
        <a:lstStyle/>
        <a:p>
          <a:endParaRPr lang="en-US"/>
        </a:p>
      </dgm:t>
    </dgm:pt>
    <dgm:pt modelId="{C6EF967A-589B-421A-B7FC-7931A0657BD3}" type="sibTrans" cxnId="{D4BC67AC-99F5-413C-B0D9-FD1CB465F917}">
      <dgm:prSet/>
      <dgm:spPr/>
      <dgm:t>
        <a:bodyPr/>
        <a:lstStyle/>
        <a:p>
          <a:endParaRPr lang="en-US"/>
        </a:p>
      </dgm:t>
    </dgm:pt>
    <dgm:pt modelId="{78357160-E17D-4A63-AD48-BC407957298C}">
      <dgm:prSet phldrT="[Text]"/>
      <dgm:spPr>
        <a:scene3d>
          <a:camera prst="orthographicFront"/>
          <a:lightRig rig="threePt" dir="t"/>
        </a:scene3d>
        <a:sp3d>
          <a:bevelT/>
        </a:sp3d>
      </dgm:spPr>
      <dgm:t>
        <a:bodyPr/>
        <a:lstStyle/>
        <a:p>
          <a:r>
            <a:rPr lang="en-US" dirty="0"/>
            <a:t>Likelihood of more than 50 percent</a:t>
          </a:r>
        </a:p>
      </dgm:t>
    </dgm:pt>
    <dgm:pt modelId="{B7F5726E-A1B8-4174-B4CD-61DDD2FCC29B}" type="parTrans" cxnId="{801F0672-0209-4970-8440-D8255C2C7D7E}">
      <dgm:prSet/>
      <dgm:spPr/>
      <dgm:t>
        <a:bodyPr/>
        <a:lstStyle/>
        <a:p>
          <a:endParaRPr lang="en-US"/>
        </a:p>
      </dgm:t>
    </dgm:pt>
    <dgm:pt modelId="{0343A714-0DF3-489C-84F1-1AD4E37052F3}" type="sibTrans" cxnId="{801F0672-0209-4970-8440-D8255C2C7D7E}">
      <dgm:prSet/>
      <dgm:spPr/>
      <dgm:t>
        <a:bodyPr/>
        <a:lstStyle/>
        <a:p>
          <a:endParaRPr lang="en-US"/>
        </a:p>
      </dgm:t>
    </dgm:pt>
    <dgm:pt modelId="{9002FA75-A091-480A-A754-AEDAD93A76E6}">
      <dgm:prSet/>
      <dgm:spPr>
        <a:scene3d>
          <a:camera prst="orthographicFront"/>
          <a:lightRig rig="threePt" dir="t"/>
        </a:scene3d>
        <a:sp3d>
          <a:bevelT/>
        </a:sp3d>
      </dgm:spPr>
      <dgm:t>
        <a:bodyPr/>
        <a:lstStyle/>
        <a:p>
          <a:r>
            <a:rPr lang="en-US" dirty="0"/>
            <a:t>Leave accumulates</a:t>
          </a:r>
        </a:p>
      </dgm:t>
    </dgm:pt>
    <dgm:pt modelId="{70DBDCAB-590C-4E70-8C3F-D3ADADA9985B}" type="parTrans" cxnId="{262FA20B-2A2D-40CE-AC34-A9D1CB155F1A}">
      <dgm:prSet/>
      <dgm:spPr/>
      <dgm:t>
        <a:bodyPr/>
        <a:lstStyle/>
        <a:p>
          <a:endParaRPr lang="en-US"/>
        </a:p>
      </dgm:t>
    </dgm:pt>
    <dgm:pt modelId="{2422D4E9-9CBE-4234-9F4E-F07469327B4E}" type="sibTrans" cxnId="{262FA20B-2A2D-40CE-AC34-A9D1CB155F1A}">
      <dgm:prSet/>
      <dgm:spPr/>
      <dgm:t>
        <a:bodyPr/>
        <a:lstStyle/>
        <a:p>
          <a:endParaRPr lang="en-US"/>
        </a:p>
      </dgm:t>
    </dgm:pt>
    <dgm:pt modelId="{50EAE2A0-B5E0-498E-BE13-F7847A8BFF85}">
      <dgm:prSet/>
      <dgm:spPr>
        <a:scene3d>
          <a:camera prst="orthographicFront"/>
          <a:lightRig rig="threePt" dir="t"/>
        </a:scene3d>
        <a:sp3d>
          <a:bevelT/>
        </a:sp3d>
      </dgm:spPr>
      <dgm:t>
        <a:bodyPr/>
        <a:lstStyle/>
        <a:p>
          <a:r>
            <a:rPr lang="en-US" dirty="0"/>
            <a:t>Can be carried forward from reporting period when earned to a future reporting period when it will be used or otherwise paid or settled</a:t>
          </a:r>
        </a:p>
      </dgm:t>
    </dgm:pt>
    <dgm:pt modelId="{B811658E-F6E7-4F5A-B08A-00AF3C826819}" type="parTrans" cxnId="{A73E3920-C0EC-48D4-A42D-BAB07647C666}">
      <dgm:prSet/>
      <dgm:spPr/>
      <dgm:t>
        <a:bodyPr/>
        <a:lstStyle/>
        <a:p>
          <a:endParaRPr lang="en-US"/>
        </a:p>
      </dgm:t>
    </dgm:pt>
    <dgm:pt modelId="{3E49D35E-1B1A-407F-AF9F-01E2F8197BEF}" type="sibTrans" cxnId="{A73E3920-C0EC-48D4-A42D-BAB07647C666}">
      <dgm:prSet/>
      <dgm:spPr/>
      <dgm:t>
        <a:bodyPr/>
        <a:lstStyle/>
        <a:p>
          <a:endParaRPr lang="en-US"/>
        </a:p>
      </dgm:t>
    </dgm:pt>
    <dgm:pt modelId="{7C9BE465-8095-43D1-AC29-3D37B3B8B128}" type="pres">
      <dgm:prSet presAssocID="{C0209574-C1B8-4839-A745-B44575EC0E30}" presName="linear" presStyleCnt="0">
        <dgm:presLayoutVars>
          <dgm:dir/>
          <dgm:animLvl val="lvl"/>
          <dgm:resizeHandles val="exact"/>
        </dgm:presLayoutVars>
      </dgm:prSet>
      <dgm:spPr/>
    </dgm:pt>
    <dgm:pt modelId="{BEDF3041-F366-4950-B53D-3A7EE1A2313E}" type="pres">
      <dgm:prSet presAssocID="{8B8CBE7F-5901-4074-965E-B4478AE74DA4}" presName="parentLin" presStyleCnt="0"/>
      <dgm:spPr>
        <a:scene3d>
          <a:camera prst="orthographicFront"/>
          <a:lightRig rig="threePt" dir="t"/>
        </a:scene3d>
        <a:sp3d>
          <a:bevelT/>
        </a:sp3d>
      </dgm:spPr>
    </dgm:pt>
    <dgm:pt modelId="{327C3172-9B7C-494C-BC2E-8A6CC571A7D8}" type="pres">
      <dgm:prSet presAssocID="{8B8CBE7F-5901-4074-965E-B4478AE74DA4}" presName="parentLeftMargin" presStyleLbl="node1" presStyleIdx="0" presStyleCnt="3"/>
      <dgm:spPr/>
    </dgm:pt>
    <dgm:pt modelId="{52B32811-CAB1-4425-8D83-8485D6B6AEB9}" type="pres">
      <dgm:prSet presAssocID="{8B8CBE7F-5901-4074-965E-B4478AE74DA4}" presName="parentText" presStyleLbl="node1" presStyleIdx="0" presStyleCnt="3" custScaleX="124872">
        <dgm:presLayoutVars>
          <dgm:chMax val="0"/>
          <dgm:bulletEnabled val="1"/>
        </dgm:presLayoutVars>
      </dgm:prSet>
      <dgm:spPr/>
    </dgm:pt>
    <dgm:pt modelId="{6578CC93-69D8-4BF5-94C9-FB8AA59B1357}" type="pres">
      <dgm:prSet presAssocID="{8B8CBE7F-5901-4074-965E-B4478AE74DA4}" presName="negativeSpace" presStyleCnt="0"/>
      <dgm:spPr>
        <a:scene3d>
          <a:camera prst="orthographicFront"/>
          <a:lightRig rig="threePt" dir="t"/>
        </a:scene3d>
        <a:sp3d>
          <a:bevelT/>
        </a:sp3d>
      </dgm:spPr>
    </dgm:pt>
    <dgm:pt modelId="{C1174D83-7453-43BA-ADDB-FB36A3340BB5}" type="pres">
      <dgm:prSet presAssocID="{8B8CBE7F-5901-4074-965E-B4478AE74DA4}" presName="childText" presStyleLbl="conFgAcc1" presStyleIdx="0" presStyleCnt="3">
        <dgm:presLayoutVars>
          <dgm:bulletEnabled val="1"/>
        </dgm:presLayoutVars>
      </dgm:prSet>
      <dgm:spPr/>
    </dgm:pt>
    <dgm:pt modelId="{7E603497-99F3-42E2-947F-44F438FB8412}" type="pres">
      <dgm:prSet presAssocID="{C2F09020-D997-49AB-9808-C9EC8E65F15C}" presName="spaceBetweenRectangles" presStyleCnt="0"/>
      <dgm:spPr>
        <a:scene3d>
          <a:camera prst="orthographicFront"/>
          <a:lightRig rig="threePt" dir="t"/>
        </a:scene3d>
        <a:sp3d>
          <a:bevelT/>
        </a:sp3d>
      </dgm:spPr>
    </dgm:pt>
    <dgm:pt modelId="{8B463ED6-331C-44F2-8434-B188BB4D185A}" type="pres">
      <dgm:prSet presAssocID="{9002FA75-A091-480A-A754-AEDAD93A76E6}" presName="parentLin" presStyleCnt="0"/>
      <dgm:spPr>
        <a:scene3d>
          <a:camera prst="orthographicFront"/>
          <a:lightRig rig="threePt" dir="t"/>
        </a:scene3d>
        <a:sp3d>
          <a:bevelT/>
        </a:sp3d>
      </dgm:spPr>
    </dgm:pt>
    <dgm:pt modelId="{8249124C-0A94-41C2-8603-64D73C391AF1}" type="pres">
      <dgm:prSet presAssocID="{9002FA75-A091-480A-A754-AEDAD93A76E6}" presName="parentLeftMargin" presStyleLbl="node1" presStyleIdx="0" presStyleCnt="3"/>
      <dgm:spPr/>
    </dgm:pt>
    <dgm:pt modelId="{A7A4C841-E045-4A72-B048-2067718898DA}" type="pres">
      <dgm:prSet presAssocID="{9002FA75-A091-480A-A754-AEDAD93A76E6}" presName="parentText" presStyleLbl="node1" presStyleIdx="1" presStyleCnt="3" custScaleX="125534">
        <dgm:presLayoutVars>
          <dgm:chMax val="0"/>
          <dgm:bulletEnabled val="1"/>
        </dgm:presLayoutVars>
      </dgm:prSet>
      <dgm:spPr/>
    </dgm:pt>
    <dgm:pt modelId="{59FDB8F4-CBC0-4E5C-863F-C964CB891D41}" type="pres">
      <dgm:prSet presAssocID="{9002FA75-A091-480A-A754-AEDAD93A76E6}" presName="negativeSpace" presStyleCnt="0"/>
      <dgm:spPr>
        <a:scene3d>
          <a:camera prst="orthographicFront"/>
          <a:lightRig rig="threePt" dir="t"/>
        </a:scene3d>
        <a:sp3d>
          <a:bevelT/>
        </a:sp3d>
      </dgm:spPr>
    </dgm:pt>
    <dgm:pt modelId="{7129CFE9-4C2A-4AB9-8FC3-00DB48640D3C}" type="pres">
      <dgm:prSet presAssocID="{9002FA75-A091-480A-A754-AEDAD93A76E6}" presName="childText" presStyleLbl="conFgAcc1" presStyleIdx="1" presStyleCnt="3">
        <dgm:presLayoutVars>
          <dgm:bulletEnabled val="1"/>
        </dgm:presLayoutVars>
      </dgm:prSet>
      <dgm:spPr/>
    </dgm:pt>
    <dgm:pt modelId="{EE88AFBD-56B8-4D08-A910-702A3C46D9DD}" type="pres">
      <dgm:prSet presAssocID="{2422D4E9-9CBE-4234-9F4E-F07469327B4E}" presName="spaceBetweenRectangles" presStyleCnt="0"/>
      <dgm:spPr>
        <a:scene3d>
          <a:camera prst="orthographicFront"/>
          <a:lightRig rig="threePt" dir="t"/>
        </a:scene3d>
        <a:sp3d>
          <a:bevelT/>
        </a:sp3d>
      </dgm:spPr>
    </dgm:pt>
    <dgm:pt modelId="{3BDB3D6D-EE55-4059-8E63-6352EFC4E665}" type="pres">
      <dgm:prSet presAssocID="{BF709F38-96DA-487E-8FE5-9D7042214F02}" presName="parentLin" presStyleCnt="0"/>
      <dgm:spPr>
        <a:scene3d>
          <a:camera prst="orthographicFront"/>
          <a:lightRig rig="threePt" dir="t"/>
        </a:scene3d>
        <a:sp3d>
          <a:bevelT/>
        </a:sp3d>
      </dgm:spPr>
    </dgm:pt>
    <dgm:pt modelId="{43BD1FFA-72EA-454E-AEE9-514497D7462F}" type="pres">
      <dgm:prSet presAssocID="{BF709F38-96DA-487E-8FE5-9D7042214F02}" presName="parentLeftMargin" presStyleLbl="node1" presStyleIdx="1" presStyleCnt="3"/>
      <dgm:spPr/>
    </dgm:pt>
    <dgm:pt modelId="{DE431061-81A6-4BC6-9E9C-F3D6FD6A1CF6}" type="pres">
      <dgm:prSet presAssocID="{BF709F38-96DA-487E-8FE5-9D7042214F02}" presName="parentText" presStyleLbl="node1" presStyleIdx="2" presStyleCnt="3" custScaleX="125867">
        <dgm:presLayoutVars>
          <dgm:chMax val="0"/>
          <dgm:bulletEnabled val="1"/>
        </dgm:presLayoutVars>
      </dgm:prSet>
      <dgm:spPr/>
    </dgm:pt>
    <dgm:pt modelId="{F1BE0D8F-3144-4EB2-BBDA-6629F8EE8225}" type="pres">
      <dgm:prSet presAssocID="{BF709F38-96DA-487E-8FE5-9D7042214F02}" presName="negativeSpace" presStyleCnt="0"/>
      <dgm:spPr>
        <a:scene3d>
          <a:camera prst="orthographicFront"/>
          <a:lightRig rig="threePt" dir="t"/>
        </a:scene3d>
        <a:sp3d>
          <a:bevelT/>
        </a:sp3d>
      </dgm:spPr>
    </dgm:pt>
    <dgm:pt modelId="{96F0E547-B8B3-41F9-B53A-C7B5CB6A0FE2}" type="pres">
      <dgm:prSet presAssocID="{BF709F38-96DA-487E-8FE5-9D7042214F02}" presName="childText" presStyleLbl="conFgAcc1" presStyleIdx="2" presStyleCnt="3">
        <dgm:presLayoutVars>
          <dgm:bulletEnabled val="1"/>
        </dgm:presLayoutVars>
      </dgm:prSet>
      <dgm:spPr/>
    </dgm:pt>
  </dgm:ptLst>
  <dgm:cxnLst>
    <dgm:cxn modelId="{262FA20B-2A2D-40CE-AC34-A9D1CB155F1A}" srcId="{C0209574-C1B8-4839-A745-B44575EC0E30}" destId="{9002FA75-A091-480A-A754-AEDAD93A76E6}" srcOrd="1" destOrd="0" parTransId="{70DBDCAB-590C-4E70-8C3F-D3ADADA9985B}" sibTransId="{2422D4E9-9CBE-4234-9F4E-F07469327B4E}"/>
    <dgm:cxn modelId="{CE2B4011-5F5F-449B-AA5A-50B8006FB391}" type="presOf" srcId="{C0209574-C1B8-4839-A745-B44575EC0E30}" destId="{7C9BE465-8095-43D1-AC29-3D37B3B8B128}" srcOrd="0" destOrd="0" presId="urn:microsoft.com/office/officeart/2005/8/layout/list1"/>
    <dgm:cxn modelId="{0002C91D-0996-4345-9D70-FA79E1B8ABD0}" srcId="{8B8CBE7F-5901-4074-965E-B4478AE74DA4}" destId="{9DC357EC-AE8A-4933-B875-C0939AEBEFE3}" srcOrd="0" destOrd="0" parTransId="{5AECA864-BB7D-40FB-926C-E271C74E82DD}" sibTransId="{FA7781FF-EF51-4491-BA5C-4944CBC7391E}"/>
    <dgm:cxn modelId="{A73E3920-C0EC-48D4-A42D-BAB07647C666}" srcId="{9002FA75-A091-480A-A754-AEDAD93A76E6}" destId="{50EAE2A0-B5E0-498E-BE13-F7847A8BFF85}" srcOrd="0" destOrd="0" parTransId="{B811658E-F6E7-4F5A-B08A-00AF3C826819}" sibTransId="{3E49D35E-1B1A-407F-AF9F-01E2F8197BEF}"/>
    <dgm:cxn modelId="{E42DE341-A1F4-460E-9161-D2B44F0BEA3D}" type="presOf" srcId="{50EAE2A0-B5E0-498E-BE13-F7847A8BFF85}" destId="{7129CFE9-4C2A-4AB9-8FC3-00DB48640D3C}" srcOrd="0" destOrd="0" presId="urn:microsoft.com/office/officeart/2005/8/layout/list1"/>
    <dgm:cxn modelId="{E80AB346-F9DA-4B62-8B32-3DB5DB44D299}" srcId="{C0209574-C1B8-4839-A745-B44575EC0E30}" destId="{8B8CBE7F-5901-4074-965E-B4478AE74DA4}" srcOrd="0" destOrd="0" parTransId="{59D1B8F5-4888-46F4-82E7-49A14C1FF39D}" sibTransId="{C2F09020-D997-49AB-9808-C9EC8E65F15C}"/>
    <dgm:cxn modelId="{A1C2256C-DDE9-46F6-931E-5BBA3D76E049}" type="presOf" srcId="{8B8CBE7F-5901-4074-965E-B4478AE74DA4}" destId="{52B32811-CAB1-4425-8D83-8485D6B6AEB9}" srcOrd="1" destOrd="0" presId="urn:microsoft.com/office/officeart/2005/8/layout/list1"/>
    <dgm:cxn modelId="{8385D86D-A19F-4372-ABD9-7F5B11C736AD}" type="presOf" srcId="{78357160-E17D-4A63-AD48-BC407957298C}" destId="{96F0E547-B8B3-41F9-B53A-C7B5CB6A0FE2}" srcOrd="0" destOrd="0" presId="urn:microsoft.com/office/officeart/2005/8/layout/list1"/>
    <dgm:cxn modelId="{801F0672-0209-4970-8440-D8255C2C7D7E}" srcId="{BF709F38-96DA-487E-8FE5-9D7042214F02}" destId="{78357160-E17D-4A63-AD48-BC407957298C}" srcOrd="0" destOrd="0" parTransId="{B7F5726E-A1B8-4174-B4CD-61DDD2FCC29B}" sibTransId="{0343A714-0DF3-489C-84F1-1AD4E37052F3}"/>
    <dgm:cxn modelId="{8A3BAC9A-4609-454E-9197-4E4A1CF5DD2E}" type="presOf" srcId="{8B8CBE7F-5901-4074-965E-B4478AE74DA4}" destId="{327C3172-9B7C-494C-BC2E-8A6CC571A7D8}" srcOrd="0" destOrd="0" presId="urn:microsoft.com/office/officeart/2005/8/layout/list1"/>
    <dgm:cxn modelId="{F46F8FA2-CC47-4422-B932-0D5ABD838F2A}" type="presOf" srcId="{9DC357EC-AE8A-4933-B875-C0939AEBEFE3}" destId="{C1174D83-7453-43BA-ADDB-FB36A3340BB5}" srcOrd="0" destOrd="0" presId="urn:microsoft.com/office/officeart/2005/8/layout/list1"/>
    <dgm:cxn modelId="{F8EA17A4-D6CD-44FE-9DDF-B6823F1A7105}" type="presOf" srcId="{9002FA75-A091-480A-A754-AEDAD93A76E6}" destId="{A7A4C841-E045-4A72-B048-2067718898DA}" srcOrd="1" destOrd="0" presId="urn:microsoft.com/office/officeart/2005/8/layout/list1"/>
    <dgm:cxn modelId="{D4BC67AC-99F5-413C-B0D9-FD1CB465F917}" srcId="{C0209574-C1B8-4839-A745-B44575EC0E30}" destId="{BF709F38-96DA-487E-8FE5-9D7042214F02}" srcOrd="2" destOrd="0" parTransId="{7A82C2B8-C46E-4EC8-954A-2113E87C69EB}" sibTransId="{C6EF967A-589B-421A-B7FC-7931A0657BD3}"/>
    <dgm:cxn modelId="{70B56ECF-4132-4A57-8A8D-4048CA156EA3}" type="presOf" srcId="{BF709F38-96DA-487E-8FE5-9D7042214F02}" destId="{43BD1FFA-72EA-454E-AEE9-514497D7462F}" srcOrd="0" destOrd="0" presId="urn:microsoft.com/office/officeart/2005/8/layout/list1"/>
    <dgm:cxn modelId="{BAEC00D4-35EE-499E-98CC-41B158235050}" type="presOf" srcId="{9002FA75-A091-480A-A754-AEDAD93A76E6}" destId="{8249124C-0A94-41C2-8603-64D73C391AF1}" srcOrd="0" destOrd="0" presId="urn:microsoft.com/office/officeart/2005/8/layout/list1"/>
    <dgm:cxn modelId="{8AD0DED7-BE70-451C-BC6B-529F5E5B7F2B}" type="presOf" srcId="{BF709F38-96DA-487E-8FE5-9D7042214F02}" destId="{DE431061-81A6-4BC6-9E9C-F3D6FD6A1CF6}" srcOrd="1" destOrd="0" presId="urn:microsoft.com/office/officeart/2005/8/layout/list1"/>
    <dgm:cxn modelId="{8A6C74DB-E75C-4AD6-AE18-74B7C1D51F43}" type="presParOf" srcId="{7C9BE465-8095-43D1-AC29-3D37B3B8B128}" destId="{BEDF3041-F366-4950-B53D-3A7EE1A2313E}" srcOrd="0" destOrd="0" presId="urn:microsoft.com/office/officeart/2005/8/layout/list1"/>
    <dgm:cxn modelId="{AC0129DE-4693-4320-A869-2695549BAA12}" type="presParOf" srcId="{BEDF3041-F366-4950-B53D-3A7EE1A2313E}" destId="{327C3172-9B7C-494C-BC2E-8A6CC571A7D8}" srcOrd="0" destOrd="0" presId="urn:microsoft.com/office/officeart/2005/8/layout/list1"/>
    <dgm:cxn modelId="{49C9C873-6FBB-4617-954E-211604BED6E7}" type="presParOf" srcId="{BEDF3041-F366-4950-B53D-3A7EE1A2313E}" destId="{52B32811-CAB1-4425-8D83-8485D6B6AEB9}" srcOrd="1" destOrd="0" presId="urn:microsoft.com/office/officeart/2005/8/layout/list1"/>
    <dgm:cxn modelId="{6EED9FF7-E46C-4C00-A04C-2AB2AE69287A}" type="presParOf" srcId="{7C9BE465-8095-43D1-AC29-3D37B3B8B128}" destId="{6578CC93-69D8-4BF5-94C9-FB8AA59B1357}" srcOrd="1" destOrd="0" presId="urn:microsoft.com/office/officeart/2005/8/layout/list1"/>
    <dgm:cxn modelId="{8D149E32-4EE6-46E3-8129-BECD78D25100}" type="presParOf" srcId="{7C9BE465-8095-43D1-AC29-3D37B3B8B128}" destId="{C1174D83-7453-43BA-ADDB-FB36A3340BB5}" srcOrd="2" destOrd="0" presId="urn:microsoft.com/office/officeart/2005/8/layout/list1"/>
    <dgm:cxn modelId="{9308457F-F6BD-49F5-8A53-BE50C8AD1D4C}" type="presParOf" srcId="{7C9BE465-8095-43D1-AC29-3D37B3B8B128}" destId="{7E603497-99F3-42E2-947F-44F438FB8412}" srcOrd="3" destOrd="0" presId="urn:microsoft.com/office/officeart/2005/8/layout/list1"/>
    <dgm:cxn modelId="{4C07A8D8-559E-4DAB-9F3F-6EC5D9EF6009}" type="presParOf" srcId="{7C9BE465-8095-43D1-AC29-3D37B3B8B128}" destId="{8B463ED6-331C-44F2-8434-B188BB4D185A}" srcOrd="4" destOrd="0" presId="urn:microsoft.com/office/officeart/2005/8/layout/list1"/>
    <dgm:cxn modelId="{8AFAB73B-D88C-400F-B3B7-B6504D51D683}" type="presParOf" srcId="{8B463ED6-331C-44F2-8434-B188BB4D185A}" destId="{8249124C-0A94-41C2-8603-64D73C391AF1}" srcOrd="0" destOrd="0" presId="urn:microsoft.com/office/officeart/2005/8/layout/list1"/>
    <dgm:cxn modelId="{77AF0DEB-BD97-4F84-AA1B-D6CD6E0867D5}" type="presParOf" srcId="{8B463ED6-331C-44F2-8434-B188BB4D185A}" destId="{A7A4C841-E045-4A72-B048-2067718898DA}" srcOrd="1" destOrd="0" presId="urn:microsoft.com/office/officeart/2005/8/layout/list1"/>
    <dgm:cxn modelId="{D53B8E5C-3691-47CF-BA97-2F76C93EA2B7}" type="presParOf" srcId="{7C9BE465-8095-43D1-AC29-3D37B3B8B128}" destId="{59FDB8F4-CBC0-4E5C-863F-C964CB891D41}" srcOrd="5" destOrd="0" presId="urn:microsoft.com/office/officeart/2005/8/layout/list1"/>
    <dgm:cxn modelId="{7B0CF34F-45C3-4F59-8C45-D26108ED59F2}" type="presParOf" srcId="{7C9BE465-8095-43D1-AC29-3D37B3B8B128}" destId="{7129CFE9-4C2A-4AB9-8FC3-00DB48640D3C}" srcOrd="6" destOrd="0" presId="urn:microsoft.com/office/officeart/2005/8/layout/list1"/>
    <dgm:cxn modelId="{51B424DB-D8A5-46E0-BBA1-C0E694573856}" type="presParOf" srcId="{7C9BE465-8095-43D1-AC29-3D37B3B8B128}" destId="{EE88AFBD-56B8-4D08-A910-702A3C46D9DD}" srcOrd="7" destOrd="0" presId="urn:microsoft.com/office/officeart/2005/8/layout/list1"/>
    <dgm:cxn modelId="{D1D5DF8B-96BD-4C92-B0EB-77DD5B7ED0B1}" type="presParOf" srcId="{7C9BE465-8095-43D1-AC29-3D37B3B8B128}" destId="{3BDB3D6D-EE55-4059-8E63-6352EFC4E665}" srcOrd="8" destOrd="0" presId="urn:microsoft.com/office/officeart/2005/8/layout/list1"/>
    <dgm:cxn modelId="{5A571D82-4C01-444B-854C-5DF1FB346F03}" type="presParOf" srcId="{3BDB3D6D-EE55-4059-8E63-6352EFC4E665}" destId="{43BD1FFA-72EA-454E-AEE9-514497D7462F}" srcOrd="0" destOrd="0" presId="urn:microsoft.com/office/officeart/2005/8/layout/list1"/>
    <dgm:cxn modelId="{3EEB5D73-0F5C-48CB-A6FB-D580A0B44367}" type="presParOf" srcId="{3BDB3D6D-EE55-4059-8E63-6352EFC4E665}" destId="{DE431061-81A6-4BC6-9E9C-F3D6FD6A1CF6}" srcOrd="1" destOrd="0" presId="urn:microsoft.com/office/officeart/2005/8/layout/list1"/>
    <dgm:cxn modelId="{DC121577-F64C-4754-A51E-CE17F7A131D4}" type="presParOf" srcId="{7C9BE465-8095-43D1-AC29-3D37B3B8B128}" destId="{F1BE0D8F-3144-4EB2-BBDA-6629F8EE8225}" srcOrd="9" destOrd="0" presId="urn:microsoft.com/office/officeart/2005/8/layout/list1"/>
    <dgm:cxn modelId="{1FE7A8B2-9F9E-45CA-8BB2-87080A602772}" type="presParOf" srcId="{7C9BE465-8095-43D1-AC29-3D37B3B8B128}" destId="{96F0E547-B8B3-41F9-B53A-C7B5CB6A0FE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5E7D56-8DEA-4B5F-9D88-F6507FAACC8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82E3FC84-EF38-4A59-9388-F41769686DE6}">
      <dgm:prSet custT="1"/>
      <dgm:spPr>
        <a:scene3d>
          <a:camera prst="orthographicFront"/>
          <a:lightRig rig="threePt" dir="t"/>
        </a:scene3d>
        <a:sp3d>
          <a:bevelT/>
        </a:sp3d>
      </dgm:spPr>
      <dgm:t>
        <a:bodyPr/>
        <a:lstStyle/>
        <a:p>
          <a:pPr>
            <a:lnSpc>
              <a:spcPct val="100000"/>
            </a:lnSpc>
            <a:spcAft>
              <a:spcPts val="0"/>
            </a:spcAft>
          </a:pPr>
          <a:r>
            <a:rPr lang="en-US" sz="2400" b="0" dirty="0">
              <a:solidFill>
                <a:schemeClr val="tx1"/>
              </a:solidFill>
            </a:rPr>
            <a:t>Some conduit debt obligations include </a:t>
          </a:r>
        </a:p>
        <a:p>
          <a:pPr>
            <a:lnSpc>
              <a:spcPct val="100000"/>
            </a:lnSpc>
            <a:spcAft>
              <a:spcPts val="0"/>
            </a:spcAft>
          </a:pPr>
          <a:r>
            <a:rPr lang="en-US" sz="2400" b="0" dirty="0">
              <a:solidFill>
                <a:schemeClr val="tx1"/>
              </a:solidFill>
            </a:rPr>
            <a:t>arrangements</a:t>
          </a:r>
          <a:r>
            <a:rPr lang="en-US" sz="2400" b="1" dirty="0">
              <a:solidFill>
                <a:schemeClr val="tx1"/>
              </a:solidFill>
            </a:rPr>
            <a:t>*</a:t>
          </a:r>
          <a:r>
            <a:rPr lang="en-US" sz="2400" b="0" dirty="0">
              <a:solidFill>
                <a:schemeClr val="tx1"/>
              </a:solidFill>
            </a:rPr>
            <a:t> that involve capital assets to be used by the third-party obligor but owned by the issuer. </a:t>
          </a:r>
          <a:endParaRPr lang="en-US" sz="2400" dirty="0">
            <a:solidFill>
              <a:schemeClr val="tx1"/>
            </a:solidFill>
          </a:endParaRPr>
        </a:p>
      </dgm:t>
    </dgm:pt>
    <dgm:pt modelId="{39BD13DB-F738-4951-805B-2C6BF9149BFA}" type="parTrans" cxnId="{242D8D08-0688-4D48-9694-FFD2F5243A67}">
      <dgm:prSet/>
      <dgm:spPr/>
      <dgm:t>
        <a:bodyPr/>
        <a:lstStyle/>
        <a:p>
          <a:endParaRPr lang="en-US"/>
        </a:p>
      </dgm:t>
    </dgm:pt>
    <dgm:pt modelId="{5AFDBD7F-2E4D-4295-92C5-E42A099F261A}" type="sibTrans" cxnId="{242D8D08-0688-4D48-9694-FFD2F5243A67}">
      <dgm:prSet/>
      <dgm:spPr/>
      <dgm:t>
        <a:bodyPr/>
        <a:lstStyle/>
        <a:p>
          <a:endParaRPr lang="en-US"/>
        </a:p>
      </dgm:t>
    </dgm:pt>
    <dgm:pt modelId="{7101DA11-911B-41E6-A25B-889B9D1F805F}">
      <dgm:prSet custT="1"/>
      <dgm:spPr>
        <a:scene3d>
          <a:camera prst="orthographicFront"/>
          <a:lightRig rig="threePt" dir="t"/>
        </a:scene3d>
        <a:sp3d>
          <a:bevelT/>
        </a:sp3d>
      </dgm:spPr>
      <dgm:t>
        <a:bodyPr/>
        <a:lstStyle/>
        <a:p>
          <a:pPr>
            <a:spcAft>
              <a:spcPts val="1200"/>
            </a:spcAft>
          </a:pPr>
          <a:r>
            <a:rPr lang="en-US" sz="2000" baseline="0" dirty="0"/>
            <a:t>Payment schedule of the arrangement coincides with the debt service repayment schedule. </a:t>
          </a:r>
          <a:endParaRPr lang="en-US" sz="2000" dirty="0"/>
        </a:p>
      </dgm:t>
    </dgm:pt>
    <dgm:pt modelId="{84BFF83A-C97C-4CB6-8BFF-BFDD14BFD725}" type="parTrans" cxnId="{2693D172-CFD1-493B-8992-A6203D6F1199}">
      <dgm:prSet/>
      <dgm:spPr/>
      <dgm:t>
        <a:bodyPr/>
        <a:lstStyle/>
        <a:p>
          <a:endParaRPr lang="en-US"/>
        </a:p>
      </dgm:t>
    </dgm:pt>
    <dgm:pt modelId="{84BCBD41-6961-44ED-A320-E337EB912492}" type="sibTrans" cxnId="{2693D172-CFD1-493B-8992-A6203D6F1199}">
      <dgm:prSet/>
      <dgm:spPr/>
      <dgm:t>
        <a:bodyPr/>
        <a:lstStyle/>
        <a:p>
          <a:endParaRPr lang="en-US"/>
        </a:p>
      </dgm:t>
    </dgm:pt>
    <dgm:pt modelId="{DD53D9D5-B140-4EEB-B71D-4A69D21AEE62}">
      <dgm:prSet custT="1"/>
      <dgm:spPr>
        <a:scene3d>
          <a:camera prst="orthographicFront"/>
          <a:lightRig rig="threePt" dir="t"/>
        </a:scene3d>
        <a:sp3d>
          <a:bevelT/>
        </a:sp3d>
      </dgm:spPr>
      <dgm:t>
        <a:bodyPr/>
        <a:lstStyle/>
        <a:p>
          <a:pPr>
            <a:spcAft>
              <a:spcPts val="1200"/>
            </a:spcAft>
          </a:pPr>
          <a:r>
            <a:rPr lang="en-US" sz="2000" baseline="0" dirty="0"/>
            <a:t>Capital asset is built or acquired with proceeds of the conduit debt obligation.</a:t>
          </a:r>
          <a:endParaRPr lang="en-US" sz="2000" dirty="0"/>
        </a:p>
      </dgm:t>
    </dgm:pt>
    <dgm:pt modelId="{1230FAD1-A150-4A9D-8E1A-4FCB9389FB4C}" type="parTrans" cxnId="{6878A22A-609F-4206-B905-F3A37F88A444}">
      <dgm:prSet/>
      <dgm:spPr/>
      <dgm:t>
        <a:bodyPr/>
        <a:lstStyle/>
        <a:p>
          <a:endParaRPr lang="en-US"/>
        </a:p>
      </dgm:t>
    </dgm:pt>
    <dgm:pt modelId="{2D80413C-03A2-4AE2-A319-956481F28889}" type="sibTrans" cxnId="{6878A22A-609F-4206-B905-F3A37F88A444}">
      <dgm:prSet/>
      <dgm:spPr/>
      <dgm:t>
        <a:bodyPr/>
        <a:lstStyle/>
        <a:p>
          <a:endParaRPr lang="en-US"/>
        </a:p>
      </dgm:t>
    </dgm:pt>
    <dgm:pt modelId="{7D3B32ED-5EF4-417D-A91D-1AF5B5B01984}">
      <dgm:prSet custT="1"/>
      <dgm:spPr>
        <a:scene3d>
          <a:camera prst="orthographicFront"/>
          <a:lightRig rig="threePt" dir="t"/>
        </a:scene3d>
        <a:sp3d>
          <a:bevelT/>
        </a:sp3d>
      </dgm:spPr>
      <dgm:t>
        <a:bodyPr/>
        <a:lstStyle/>
        <a:p>
          <a:pPr>
            <a:spcAft>
              <a:spcPts val="1200"/>
            </a:spcAft>
          </a:pPr>
          <a:r>
            <a:rPr lang="en-US" sz="2000" baseline="0" dirty="0"/>
            <a:t>Payments from the third-party obligor are to cover debt service payments.</a:t>
          </a:r>
          <a:endParaRPr lang="en-US" sz="2000" dirty="0"/>
        </a:p>
      </dgm:t>
    </dgm:pt>
    <dgm:pt modelId="{EF8F45FD-0DCA-4A97-B9A3-CB6EAB74E853}" type="parTrans" cxnId="{FCF3A956-AA84-444E-BF6D-EC778D292B85}">
      <dgm:prSet/>
      <dgm:spPr/>
      <dgm:t>
        <a:bodyPr/>
        <a:lstStyle/>
        <a:p>
          <a:endParaRPr lang="en-US"/>
        </a:p>
      </dgm:t>
    </dgm:pt>
    <dgm:pt modelId="{B11271D7-38E5-49B6-80C5-0533B7D7D356}" type="sibTrans" cxnId="{FCF3A956-AA84-444E-BF6D-EC778D292B85}">
      <dgm:prSet/>
      <dgm:spPr/>
      <dgm:t>
        <a:bodyPr/>
        <a:lstStyle/>
        <a:p>
          <a:endParaRPr lang="en-US"/>
        </a:p>
      </dgm:t>
    </dgm:pt>
    <dgm:pt modelId="{869312F9-A7AD-4171-ADD2-CBC7F1587B8E}">
      <dgm:prSet custT="1"/>
      <dgm:spPr>
        <a:scene3d>
          <a:camera prst="orthographicFront"/>
          <a:lightRig rig="threePt" dir="t"/>
        </a:scene3d>
        <a:sp3d>
          <a:bevelT/>
        </a:sp3d>
      </dgm:spPr>
      <dgm:t>
        <a:bodyPr/>
        <a:lstStyle/>
        <a:p>
          <a:pPr>
            <a:spcAft>
              <a:spcPts val="1200"/>
            </a:spcAft>
          </a:pPr>
          <a:r>
            <a:rPr lang="en-US" sz="2000" baseline="0" dirty="0"/>
            <a:t>Issuer retains title to the capital asset from the beginning of the arrangement.</a:t>
          </a:r>
          <a:endParaRPr lang="en-US" sz="2000" dirty="0"/>
        </a:p>
      </dgm:t>
    </dgm:pt>
    <dgm:pt modelId="{364EDED4-6348-4F24-9D5C-FB4B766CD4DC}" type="parTrans" cxnId="{6147FBA6-F2FD-4C55-947C-0B0E9209D327}">
      <dgm:prSet/>
      <dgm:spPr/>
      <dgm:t>
        <a:bodyPr/>
        <a:lstStyle/>
        <a:p>
          <a:endParaRPr lang="en-US"/>
        </a:p>
      </dgm:t>
    </dgm:pt>
    <dgm:pt modelId="{BEB4F7AA-AC9D-4EEC-9902-83423AE87D35}" type="sibTrans" cxnId="{6147FBA6-F2FD-4C55-947C-0B0E9209D327}">
      <dgm:prSet/>
      <dgm:spPr/>
      <dgm:t>
        <a:bodyPr/>
        <a:lstStyle/>
        <a:p>
          <a:endParaRPr lang="en-US"/>
        </a:p>
      </dgm:t>
    </dgm:pt>
    <dgm:pt modelId="{5461A886-BD68-42F9-B8AD-51D23751F3B8}" type="pres">
      <dgm:prSet presAssocID="{9C5E7D56-8DEA-4B5F-9D88-F6507FAACC84}" presName="Name0" presStyleCnt="0">
        <dgm:presLayoutVars>
          <dgm:dir/>
          <dgm:animLvl val="lvl"/>
          <dgm:resizeHandles val="exact"/>
        </dgm:presLayoutVars>
      </dgm:prSet>
      <dgm:spPr/>
    </dgm:pt>
    <dgm:pt modelId="{2A4F044D-0841-4C2C-A49B-55AEE92295E2}" type="pres">
      <dgm:prSet presAssocID="{82E3FC84-EF38-4A59-9388-F41769686DE6}" presName="linNode" presStyleCnt="0"/>
      <dgm:spPr>
        <a:scene3d>
          <a:camera prst="orthographicFront"/>
          <a:lightRig rig="threePt" dir="t"/>
        </a:scene3d>
        <a:sp3d>
          <a:bevelT/>
        </a:sp3d>
      </dgm:spPr>
    </dgm:pt>
    <dgm:pt modelId="{B9BD8346-5422-4C4B-9807-7007DFB62C91}" type="pres">
      <dgm:prSet presAssocID="{82E3FC84-EF38-4A59-9388-F41769686DE6}" presName="parentText" presStyleLbl="node1" presStyleIdx="0" presStyleCnt="1" custScaleY="81356">
        <dgm:presLayoutVars>
          <dgm:chMax val="1"/>
          <dgm:bulletEnabled val="1"/>
        </dgm:presLayoutVars>
      </dgm:prSet>
      <dgm:spPr/>
    </dgm:pt>
    <dgm:pt modelId="{021B24A8-8669-4E45-A2D3-FD8307929218}" type="pres">
      <dgm:prSet presAssocID="{82E3FC84-EF38-4A59-9388-F41769686DE6}" presName="descendantText" presStyleLbl="alignAccFollowNode1" presStyleIdx="0" presStyleCnt="1" custScaleY="85022">
        <dgm:presLayoutVars>
          <dgm:bulletEnabled val="1"/>
        </dgm:presLayoutVars>
      </dgm:prSet>
      <dgm:spPr/>
    </dgm:pt>
  </dgm:ptLst>
  <dgm:cxnLst>
    <dgm:cxn modelId="{242D8D08-0688-4D48-9694-FFD2F5243A67}" srcId="{9C5E7D56-8DEA-4B5F-9D88-F6507FAACC84}" destId="{82E3FC84-EF38-4A59-9388-F41769686DE6}" srcOrd="0" destOrd="0" parTransId="{39BD13DB-F738-4951-805B-2C6BF9149BFA}" sibTransId="{5AFDBD7F-2E4D-4295-92C5-E42A099F261A}"/>
    <dgm:cxn modelId="{6878A22A-609F-4206-B905-F3A37F88A444}" srcId="{82E3FC84-EF38-4A59-9388-F41769686DE6}" destId="{DD53D9D5-B140-4EEB-B71D-4A69D21AEE62}" srcOrd="0" destOrd="0" parTransId="{1230FAD1-A150-4A9D-8E1A-4FCB9389FB4C}" sibTransId="{2D80413C-03A2-4AE2-A319-956481F28889}"/>
    <dgm:cxn modelId="{1E15733B-51E8-402F-A7B6-01E708643A37}" type="presOf" srcId="{7101DA11-911B-41E6-A25B-889B9D1F805F}" destId="{021B24A8-8669-4E45-A2D3-FD8307929218}" srcOrd="0" destOrd="3" presId="urn:microsoft.com/office/officeart/2005/8/layout/vList5"/>
    <dgm:cxn modelId="{CD1E4E5E-A1B4-462D-9F3A-96DA1DDBF751}" type="presOf" srcId="{9C5E7D56-8DEA-4B5F-9D88-F6507FAACC84}" destId="{5461A886-BD68-42F9-B8AD-51D23751F3B8}" srcOrd="0" destOrd="0" presId="urn:microsoft.com/office/officeart/2005/8/layout/vList5"/>
    <dgm:cxn modelId="{2693D172-CFD1-493B-8992-A6203D6F1199}" srcId="{82E3FC84-EF38-4A59-9388-F41769686DE6}" destId="{7101DA11-911B-41E6-A25B-889B9D1F805F}" srcOrd="3" destOrd="0" parTransId="{84BFF83A-C97C-4CB6-8BFF-BFDD14BFD725}" sibTransId="{84BCBD41-6961-44ED-A320-E337EB912492}"/>
    <dgm:cxn modelId="{FCF3A956-AA84-444E-BF6D-EC778D292B85}" srcId="{82E3FC84-EF38-4A59-9388-F41769686DE6}" destId="{7D3B32ED-5EF4-417D-A91D-1AF5B5B01984}" srcOrd="2" destOrd="0" parTransId="{EF8F45FD-0DCA-4A97-B9A3-CB6EAB74E853}" sibTransId="{B11271D7-38E5-49B6-80C5-0533B7D7D356}"/>
    <dgm:cxn modelId="{35CEC785-8446-4A5B-936A-729827852F7D}" type="presOf" srcId="{82E3FC84-EF38-4A59-9388-F41769686DE6}" destId="{B9BD8346-5422-4C4B-9807-7007DFB62C91}" srcOrd="0" destOrd="0" presId="urn:microsoft.com/office/officeart/2005/8/layout/vList5"/>
    <dgm:cxn modelId="{6147FBA6-F2FD-4C55-947C-0B0E9209D327}" srcId="{82E3FC84-EF38-4A59-9388-F41769686DE6}" destId="{869312F9-A7AD-4171-ADD2-CBC7F1587B8E}" srcOrd="1" destOrd="0" parTransId="{364EDED4-6348-4F24-9D5C-FB4B766CD4DC}" sibTransId="{BEB4F7AA-AC9D-4EEC-9902-83423AE87D35}"/>
    <dgm:cxn modelId="{1F05ADAD-BB51-47E2-94DC-E409678BC454}" type="presOf" srcId="{7D3B32ED-5EF4-417D-A91D-1AF5B5B01984}" destId="{021B24A8-8669-4E45-A2D3-FD8307929218}" srcOrd="0" destOrd="2" presId="urn:microsoft.com/office/officeart/2005/8/layout/vList5"/>
    <dgm:cxn modelId="{D1BED1E1-9839-42AB-97A5-EDCFF6C73C11}" type="presOf" srcId="{DD53D9D5-B140-4EEB-B71D-4A69D21AEE62}" destId="{021B24A8-8669-4E45-A2D3-FD8307929218}" srcOrd="0" destOrd="0" presId="urn:microsoft.com/office/officeart/2005/8/layout/vList5"/>
    <dgm:cxn modelId="{335DD4E3-0C45-479C-8D83-7CB4235960C1}" type="presOf" srcId="{869312F9-A7AD-4171-ADD2-CBC7F1587B8E}" destId="{021B24A8-8669-4E45-A2D3-FD8307929218}" srcOrd="0" destOrd="1" presId="urn:microsoft.com/office/officeart/2005/8/layout/vList5"/>
    <dgm:cxn modelId="{BB5D5E29-D4DC-48D8-BB4A-E54DBBAEB75C}" type="presParOf" srcId="{5461A886-BD68-42F9-B8AD-51D23751F3B8}" destId="{2A4F044D-0841-4C2C-A49B-55AEE92295E2}" srcOrd="0" destOrd="0" presId="urn:microsoft.com/office/officeart/2005/8/layout/vList5"/>
    <dgm:cxn modelId="{665CADB9-C1F5-41C2-9162-242DCFF8BB65}" type="presParOf" srcId="{2A4F044D-0841-4C2C-A49B-55AEE92295E2}" destId="{B9BD8346-5422-4C4B-9807-7007DFB62C91}" srcOrd="0" destOrd="0" presId="urn:microsoft.com/office/officeart/2005/8/layout/vList5"/>
    <dgm:cxn modelId="{4C032D20-B0FC-44FA-BA47-704EC50EC5C6}" type="presParOf" srcId="{2A4F044D-0841-4C2C-A49B-55AEE92295E2}" destId="{021B24A8-8669-4E45-A2D3-FD830792921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8CD3525-006F-41AC-84C4-3D396DE363E6}"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D5C9A27C-3FB1-4DC5-9FD6-CB7584A6BC05}">
      <dgm:prSet custT="1"/>
      <dgm:spPr>
        <a:scene3d>
          <a:camera prst="orthographicFront"/>
          <a:lightRig rig="threePt" dir="t"/>
        </a:scene3d>
        <a:sp3d>
          <a:bevelT/>
        </a:sp3d>
      </dgm:spPr>
      <dgm:t>
        <a:bodyPr/>
        <a:lstStyle/>
        <a:p>
          <a:r>
            <a:rPr lang="en-US" sz="2000" b="0" i="0" dirty="0"/>
            <a:t>Leave that is dependent upon the occurrence of a sporadic event that affects a relatively small proportion of employees in any particular reporting period</a:t>
          </a:r>
          <a:endParaRPr lang="en-US" sz="2000" dirty="0"/>
        </a:p>
      </dgm:t>
    </dgm:pt>
    <dgm:pt modelId="{4215C3CD-A676-48B2-B837-84DA18E5B752}" type="parTrans" cxnId="{0B3FF090-AB4E-45A2-9600-F2DC90E768AC}">
      <dgm:prSet/>
      <dgm:spPr/>
      <dgm:t>
        <a:bodyPr/>
        <a:lstStyle/>
        <a:p>
          <a:endParaRPr lang="en-US" sz="2000"/>
        </a:p>
      </dgm:t>
    </dgm:pt>
    <dgm:pt modelId="{F0104A3D-017A-4FA0-B7D4-2050A667F48F}" type="sibTrans" cxnId="{0B3FF090-AB4E-45A2-9600-F2DC90E768AC}">
      <dgm:prSet/>
      <dgm:spPr/>
      <dgm:t>
        <a:bodyPr/>
        <a:lstStyle/>
        <a:p>
          <a:endParaRPr lang="en-US" sz="2000"/>
        </a:p>
      </dgm:t>
    </dgm:pt>
    <dgm:pt modelId="{89573CBB-54C4-4438-BECA-F537F053A754}">
      <dgm:prSet custT="1"/>
      <dgm:spPr>
        <a:scene3d>
          <a:camera prst="orthographicFront"/>
          <a:lightRig rig="threePt" dir="t"/>
        </a:scene3d>
        <a:sp3d>
          <a:bevelT/>
        </a:sp3d>
      </dgm:spPr>
      <dgm:t>
        <a:bodyPr/>
        <a:lstStyle/>
        <a:p>
          <a:r>
            <a:rPr lang="en-US" sz="2000" b="0" dirty="0"/>
            <a:t>Unlimited leave and holiday leave taken on specific date</a:t>
          </a:r>
          <a:endParaRPr lang="en-US" sz="2000" dirty="0"/>
        </a:p>
      </dgm:t>
    </dgm:pt>
    <dgm:pt modelId="{EC01C860-B583-4C86-BF5B-B085FFCC2DD8}" type="parTrans" cxnId="{3A82CEC6-3F99-4C71-BB8C-B7D16B77993C}">
      <dgm:prSet/>
      <dgm:spPr/>
      <dgm:t>
        <a:bodyPr/>
        <a:lstStyle/>
        <a:p>
          <a:endParaRPr lang="en-US" sz="2000"/>
        </a:p>
      </dgm:t>
    </dgm:pt>
    <dgm:pt modelId="{CCEE81E4-FD4D-4B8B-8D92-20A4518F0FED}" type="sibTrans" cxnId="{3A82CEC6-3F99-4C71-BB8C-B7D16B77993C}">
      <dgm:prSet/>
      <dgm:spPr/>
      <dgm:t>
        <a:bodyPr/>
        <a:lstStyle/>
        <a:p>
          <a:endParaRPr lang="en-US" sz="2000"/>
        </a:p>
      </dgm:t>
    </dgm:pt>
    <dgm:pt modelId="{0C2A3117-90D4-42AC-8C3D-64FEF17359EA}">
      <dgm:prSet custT="1"/>
      <dgm:spPr>
        <a:scene3d>
          <a:camera prst="orthographicFront"/>
          <a:lightRig rig="threePt" dir="t"/>
        </a:scene3d>
        <a:sp3d>
          <a:bevelT/>
        </a:sp3d>
      </dgm:spPr>
      <dgm:t>
        <a:bodyPr/>
        <a:lstStyle/>
        <a:p>
          <a:r>
            <a:rPr lang="en-US" sz="2000" dirty="0"/>
            <a:t>Recognize liability when leave commences</a:t>
          </a:r>
        </a:p>
      </dgm:t>
    </dgm:pt>
    <dgm:pt modelId="{8C3CDE50-E3FF-43C4-A9CA-7DC91C8FAFAE}" type="parTrans" cxnId="{1FB76834-B419-4C91-9EA4-2529A73F6975}">
      <dgm:prSet/>
      <dgm:spPr/>
      <dgm:t>
        <a:bodyPr/>
        <a:lstStyle/>
        <a:p>
          <a:endParaRPr lang="en-US"/>
        </a:p>
      </dgm:t>
    </dgm:pt>
    <dgm:pt modelId="{58EDA877-97B7-408E-8664-49CB73D21A04}" type="sibTrans" cxnId="{1FB76834-B419-4C91-9EA4-2529A73F6975}">
      <dgm:prSet/>
      <dgm:spPr/>
      <dgm:t>
        <a:bodyPr/>
        <a:lstStyle/>
        <a:p>
          <a:endParaRPr lang="en-US"/>
        </a:p>
      </dgm:t>
    </dgm:pt>
    <dgm:pt modelId="{DD58592B-0DE6-4451-8544-946593CF520B}">
      <dgm:prSet/>
      <dgm:spPr>
        <a:scene3d>
          <a:camera prst="orthographicFront"/>
          <a:lightRig rig="threePt" dir="t"/>
        </a:scene3d>
        <a:sp3d>
          <a:bevelT/>
        </a:sp3d>
      </dgm:spPr>
      <dgm:t>
        <a:bodyPr/>
        <a:lstStyle/>
        <a:p>
          <a:r>
            <a:rPr lang="en-US" dirty="0"/>
            <a:t>Recognize liability when used</a:t>
          </a:r>
        </a:p>
      </dgm:t>
    </dgm:pt>
    <dgm:pt modelId="{D42D8DA6-CE91-437E-918D-81FAEDA93357}" type="parTrans" cxnId="{341831A5-DE13-472A-89DE-0A3B093305F5}">
      <dgm:prSet/>
      <dgm:spPr/>
      <dgm:t>
        <a:bodyPr/>
        <a:lstStyle/>
        <a:p>
          <a:endParaRPr lang="en-US"/>
        </a:p>
      </dgm:t>
    </dgm:pt>
    <dgm:pt modelId="{08B02257-3B77-4355-9FF7-7511A217FEA7}" type="sibTrans" cxnId="{341831A5-DE13-472A-89DE-0A3B093305F5}">
      <dgm:prSet/>
      <dgm:spPr/>
      <dgm:t>
        <a:bodyPr/>
        <a:lstStyle/>
        <a:p>
          <a:endParaRPr lang="en-US"/>
        </a:p>
      </dgm:t>
    </dgm:pt>
    <dgm:pt modelId="{B52834B5-584C-4A87-BA45-1EF1C69AA325}">
      <dgm:prSet custT="1"/>
      <dgm:spPr>
        <a:scene3d>
          <a:camera prst="orthographicFront"/>
          <a:lightRig rig="threePt" dir="t"/>
        </a:scene3d>
        <a:sp3d>
          <a:bevelT/>
        </a:sp3d>
      </dgm:spPr>
      <dgm:t>
        <a:bodyPr/>
        <a:lstStyle/>
        <a:p>
          <a:r>
            <a:rPr lang="en-US" sz="2000" b="0" i="0" dirty="0"/>
            <a:t>Parental leave, military leave, jury duty recognized when commences</a:t>
          </a:r>
          <a:endParaRPr lang="en-US" sz="2000" dirty="0"/>
        </a:p>
      </dgm:t>
    </dgm:pt>
    <dgm:pt modelId="{7D5936D1-F145-4A64-B88C-0394051EF068}" type="parTrans" cxnId="{E8106850-8C0E-4B8D-B64B-38C496A6C6E0}">
      <dgm:prSet/>
      <dgm:spPr/>
      <dgm:t>
        <a:bodyPr/>
        <a:lstStyle/>
        <a:p>
          <a:endParaRPr lang="en-US"/>
        </a:p>
      </dgm:t>
    </dgm:pt>
    <dgm:pt modelId="{20A2B30A-E171-40DC-AE20-D45FCF3E66AA}" type="sibTrans" cxnId="{E8106850-8C0E-4B8D-B64B-38C496A6C6E0}">
      <dgm:prSet/>
      <dgm:spPr/>
      <dgm:t>
        <a:bodyPr/>
        <a:lstStyle/>
        <a:p>
          <a:endParaRPr lang="en-US"/>
        </a:p>
      </dgm:t>
    </dgm:pt>
    <dgm:pt modelId="{B1619501-9AE8-43F6-80DA-F1D21590AA16}">
      <dgm:prSet custT="1"/>
      <dgm:spPr>
        <a:scene3d>
          <a:camera prst="orthographicFront"/>
          <a:lightRig rig="threePt" dir="t"/>
        </a:scene3d>
        <a:sp3d>
          <a:bevelT/>
        </a:sp3d>
      </dgm:spPr>
      <dgm:t>
        <a:bodyPr/>
        <a:lstStyle/>
        <a:p>
          <a:r>
            <a:rPr lang="en-US" sz="2000" b="0" i="0" dirty="0"/>
            <a:t>Not sick leave or </a:t>
          </a:r>
          <a:r>
            <a:rPr lang="en-US" sz="2000" b="0" dirty="0"/>
            <a:t>sabbatical leave</a:t>
          </a:r>
          <a:endParaRPr lang="en-US" sz="2000" dirty="0"/>
        </a:p>
      </dgm:t>
    </dgm:pt>
    <dgm:pt modelId="{4616125E-5A16-4518-8F08-0B78C187FDAF}" type="parTrans" cxnId="{897D5BD5-BB11-44F9-83E7-646B8685F493}">
      <dgm:prSet/>
      <dgm:spPr/>
      <dgm:t>
        <a:bodyPr/>
        <a:lstStyle/>
        <a:p>
          <a:endParaRPr lang="en-US"/>
        </a:p>
      </dgm:t>
    </dgm:pt>
    <dgm:pt modelId="{81B8FB8A-0C8F-490C-B069-7BD9C810ECA9}" type="sibTrans" cxnId="{897D5BD5-BB11-44F9-83E7-646B8685F493}">
      <dgm:prSet/>
      <dgm:spPr/>
      <dgm:t>
        <a:bodyPr/>
        <a:lstStyle/>
        <a:p>
          <a:endParaRPr lang="en-US"/>
        </a:p>
      </dgm:t>
    </dgm:pt>
    <dgm:pt modelId="{F0EF11AD-021E-40DF-B9B5-B5DFE5F6CB1C}">
      <dgm:prSet/>
      <dgm:spPr/>
      <dgm:t>
        <a:bodyPr/>
        <a:lstStyle/>
        <a:p>
          <a:r>
            <a:rPr lang="en-US" dirty="0"/>
            <a:t>Leave more likely than not to be settled through conversion to defined benefit postemployment benefits</a:t>
          </a:r>
        </a:p>
      </dgm:t>
    </dgm:pt>
    <dgm:pt modelId="{AE9D8CD7-6478-49AD-8609-64E23857FBD2}" type="parTrans" cxnId="{01300F17-BD4A-45E8-B550-249A306FDD05}">
      <dgm:prSet/>
      <dgm:spPr/>
      <dgm:t>
        <a:bodyPr/>
        <a:lstStyle/>
        <a:p>
          <a:endParaRPr lang="en-US"/>
        </a:p>
      </dgm:t>
    </dgm:pt>
    <dgm:pt modelId="{AD9D5447-C6EE-4984-9A2C-20B10EA376CE}" type="sibTrans" cxnId="{01300F17-BD4A-45E8-B550-249A306FDD05}">
      <dgm:prSet/>
      <dgm:spPr/>
      <dgm:t>
        <a:bodyPr/>
        <a:lstStyle/>
        <a:p>
          <a:endParaRPr lang="en-US"/>
        </a:p>
      </dgm:t>
    </dgm:pt>
    <dgm:pt modelId="{74E9A665-190B-48DC-8E61-26E74507A8AF}">
      <dgm:prSet/>
      <dgm:spPr/>
      <dgm:t>
        <a:bodyPr/>
        <a:lstStyle/>
        <a:p>
          <a:r>
            <a:rPr lang="en-US" dirty="0"/>
            <a:t>Excluded from liability</a:t>
          </a:r>
        </a:p>
      </dgm:t>
    </dgm:pt>
    <dgm:pt modelId="{E24328F8-6F25-46D1-B6C5-A71B0D356E31}" type="parTrans" cxnId="{BBE45695-807F-40A2-89DA-A88CDA22BF95}">
      <dgm:prSet/>
      <dgm:spPr/>
      <dgm:t>
        <a:bodyPr/>
        <a:lstStyle/>
        <a:p>
          <a:endParaRPr lang="en-US"/>
        </a:p>
      </dgm:t>
    </dgm:pt>
    <dgm:pt modelId="{92767E80-8262-4156-8E63-B878EC37FB08}" type="sibTrans" cxnId="{BBE45695-807F-40A2-89DA-A88CDA22BF95}">
      <dgm:prSet/>
      <dgm:spPr/>
      <dgm:t>
        <a:bodyPr/>
        <a:lstStyle/>
        <a:p>
          <a:endParaRPr lang="en-US"/>
        </a:p>
      </dgm:t>
    </dgm:pt>
    <dgm:pt modelId="{011056E2-762C-4CF8-8684-C6E2A60BC079}" type="pres">
      <dgm:prSet presAssocID="{58CD3525-006F-41AC-84C4-3D396DE363E6}" presName="linear" presStyleCnt="0">
        <dgm:presLayoutVars>
          <dgm:dir/>
          <dgm:animLvl val="lvl"/>
          <dgm:resizeHandles val="exact"/>
        </dgm:presLayoutVars>
      </dgm:prSet>
      <dgm:spPr/>
    </dgm:pt>
    <dgm:pt modelId="{15A2395A-F45B-48E8-884A-915BCBAD99D7}" type="pres">
      <dgm:prSet presAssocID="{F0EF11AD-021E-40DF-B9B5-B5DFE5F6CB1C}" presName="parentLin" presStyleCnt="0"/>
      <dgm:spPr/>
    </dgm:pt>
    <dgm:pt modelId="{6EA4FA40-AADD-494E-9B00-46428B08F4A8}" type="pres">
      <dgm:prSet presAssocID="{F0EF11AD-021E-40DF-B9B5-B5DFE5F6CB1C}" presName="parentLeftMargin" presStyleLbl="node1" presStyleIdx="0" presStyleCnt="3"/>
      <dgm:spPr/>
    </dgm:pt>
    <dgm:pt modelId="{55247349-58F1-4FFE-9E8B-EA10D8083B89}" type="pres">
      <dgm:prSet presAssocID="{F0EF11AD-021E-40DF-B9B5-B5DFE5F6CB1C}" presName="parentText" presStyleLbl="node1" presStyleIdx="0" presStyleCnt="3" custScaleX="142857">
        <dgm:presLayoutVars>
          <dgm:chMax val="0"/>
          <dgm:bulletEnabled val="1"/>
        </dgm:presLayoutVars>
      </dgm:prSet>
      <dgm:spPr/>
    </dgm:pt>
    <dgm:pt modelId="{2281B287-05D5-4E08-9EE0-8C3F083019DE}" type="pres">
      <dgm:prSet presAssocID="{F0EF11AD-021E-40DF-B9B5-B5DFE5F6CB1C}" presName="negativeSpace" presStyleCnt="0"/>
      <dgm:spPr/>
    </dgm:pt>
    <dgm:pt modelId="{1C173DB3-19AE-4A4F-B22F-5126C9B8AD25}" type="pres">
      <dgm:prSet presAssocID="{F0EF11AD-021E-40DF-B9B5-B5DFE5F6CB1C}" presName="childText" presStyleLbl="conFgAcc1" presStyleIdx="0" presStyleCnt="3">
        <dgm:presLayoutVars>
          <dgm:bulletEnabled val="1"/>
        </dgm:presLayoutVars>
      </dgm:prSet>
      <dgm:spPr/>
    </dgm:pt>
    <dgm:pt modelId="{D7BF73BE-74BE-4E55-8422-8EC0D3E97987}" type="pres">
      <dgm:prSet presAssocID="{AD9D5447-C6EE-4984-9A2C-20B10EA376CE}" presName="spaceBetweenRectangles" presStyleCnt="0"/>
      <dgm:spPr/>
    </dgm:pt>
    <dgm:pt modelId="{4A1CBC50-6D6D-4AB6-B29F-7E45E1797DB0}" type="pres">
      <dgm:prSet presAssocID="{D5C9A27C-3FB1-4DC5-9FD6-CB7584A6BC05}" presName="parentLin" presStyleCnt="0"/>
      <dgm:spPr>
        <a:scene3d>
          <a:camera prst="orthographicFront"/>
          <a:lightRig rig="threePt" dir="t"/>
        </a:scene3d>
        <a:sp3d>
          <a:bevelT/>
        </a:sp3d>
      </dgm:spPr>
    </dgm:pt>
    <dgm:pt modelId="{E5F19433-0D87-4B55-BDBC-067A81EE5005}" type="pres">
      <dgm:prSet presAssocID="{D5C9A27C-3FB1-4DC5-9FD6-CB7584A6BC05}" presName="parentLeftMargin" presStyleLbl="node1" presStyleIdx="0" presStyleCnt="3"/>
      <dgm:spPr/>
    </dgm:pt>
    <dgm:pt modelId="{DCB9DE7B-BD3F-46DD-B884-6E47312CF279}" type="pres">
      <dgm:prSet presAssocID="{D5C9A27C-3FB1-4DC5-9FD6-CB7584A6BC05}" presName="parentText" presStyleLbl="node1" presStyleIdx="1" presStyleCnt="3" custScaleX="138349" custScaleY="227417">
        <dgm:presLayoutVars>
          <dgm:chMax val="0"/>
          <dgm:bulletEnabled val="1"/>
        </dgm:presLayoutVars>
      </dgm:prSet>
      <dgm:spPr/>
    </dgm:pt>
    <dgm:pt modelId="{1BFAAD1D-CAA3-4ED6-A830-6D4B65F81083}" type="pres">
      <dgm:prSet presAssocID="{D5C9A27C-3FB1-4DC5-9FD6-CB7584A6BC05}" presName="negativeSpace" presStyleCnt="0"/>
      <dgm:spPr>
        <a:scene3d>
          <a:camera prst="orthographicFront"/>
          <a:lightRig rig="threePt" dir="t"/>
        </a:scene3d>
        <a:sp3d>
          <a:bevelT/>
        </a:sp3d>
      </dgm:spPr>
    </dgm:pt>
    <dgm:pt modelId="{9C7D0F18-4029-42F7-A8B5-0BCD24A97C7E}" type="pres">
      <dgm:prSet presAssocID="{D5C9A27C-3FB1-4DC5-9FD6-CB7584A6BC05}" presName="childText" presStyleLbl="conFgAcc1" presStyleIdx="1" presStyleCnt="3">
        <dgm:presLayoutVars>
          <dgm:bulletEnabled val="1"/>
        </dgm:presLayoutVars>
      </dgm:prSet>
      <dgm:spPr/>
    </dgm:pt>
    <dgm:pt modelId="{AE2B8432-7F02-4A8D-B410-6A0F84DAAE87}" type="pres">
      <dgm:prSet presAssocID="{F0104A3D-017A-4FA0-B7D4-2050A667F48F}" presName="spaceBetweenRectangles" presStyleCnt="0"/>
      <dgm:spPr>
        <a:scene3d>
          <a:camera prst="orthographicFront"/>
          <a:lightRig rig="threePt" dir="t"/>
        </a:scene3d>
        <a:sp3d>
          <a:bevelT/>
        </a:sp3d>
      </dgm:spPr>
    </dgm:pt>
    <dgm:pt modelId="{1487B2AB-7009-4535-91C2-F8E4552E9D44}" type="pres">
      <dgm:prSet presAssocID="{89573CBB-54C4-4438-BECA-F537F053A754}" presName="parentLin" presStyleCnt="0"/>
      <dgm:spPr>
        <a:scene3d>
          <a:camera prst="orthographicFront"/>
          <a:lightRig rig="threePt" dir="t"/>
        </a:scene3d>
        <a:sp3d>
          <a:bevelT/>
        </a:sp3d>
      </dgm:spPr>
    </dgm:pt>
    <dgm:pt modelId="{707A3154-53EB-45E3-86BE-08A9577E4C8B}" type="pres">
      <dgm:prSet presAssocID="{89573CBB-54C4-4438-BECA-F537F053A754}" presName="parentLeftMargin" presStyleLbl="node1" presStyleIdx="1" presStyleCnt="3"/>
      <dgm:spPr/>
    </dgm:pt>
    <dgm:pt modelId="{321F52D4-822F-48DB-9DC0-FF15BBEB245E}" type="pres">
      <dgm:prSet presAssocID="{89573CBB-54C4-4438-BECA-F537F053A754}" presName="parentText" presStyleLbl="node1" presStyleIdx="2" presStyleCnt="3" custScaleX="136044">
        <dgm:presLayoutVars>
          <dgm:chMax val="0"/>
          <dgm:bulletEnabled val="1"/>
        </dgm:presLayoutVars>
      </dgm:prSet>
      <dgm:spPr/>
    </dgm:pt>
    <dgm:pt modelId="{D1870056-037C-45A8-BE48-5F52B788AD04}" type="pres">
      <dgm:prSet presAssocID="{89573CBB-54C4-4438-BECA-F537F053A754}" presName="negativeSpace" presStyleCnt="0"/>
      <dgm:spPr>
        <a:scene3d>
          <a:camera prst="orthographicFront"/>
          <a:lightRig rig="threePt" dir="t"/>
        </a:scene3d>
        <a:sp3d>
          <a:bevelT/>
        </a:sp3d>
      </dgm:spPr>
    </dgm:pt>
    <dgm:pt modelId="{B85D644B-59C4-4F97-B2D6-4FBE66C49318}" type="pres">
      <dgm:prSet presAssocID="{89573CBB-54C4-4438-BECA-F537F053A754}" presName="childText" presStyleLbl="conFgAcc1" presStyleIdx="2" presStyleCnt="3">
        <dgm:presLayoutVars>
          <dgm:bulletEnabled val="1"/>
        </dgm:presLayoutVars>
      </dgm:prSet>
      <dgm:spPr/>
    </dgm:pt>
  </dgm:ptLst>
  <dgm:cxnLst>
    <dgm:cxn modelId="{790B130C-4BDC-4652-A127-5645D5BC4B1F}" type="presOf" srcId="{D5C9A27C-3FB1-4DC5-9FD6-CB7584A6BC05}" destId="{E5F19433-0D87-4B55-BDBC-067A81EE5005}" srcOrd="0" destOrd="0" presId="urn:microsoft.com/office/officeart/2005/8/layout/list1"/>
    <dgm:cxn modelId="{A6DA2E0C-8F1E-49DD-9D79-0979B49C56AD}" type="presOf" srcId="{B1619501-9AE8-43F6-80DA-F1D21590AA16}" destId="{9C7D0F18-4029-42F7-A8B5-0BCD24A97C7E}" srcOrd="0" destOrd="2" presId="urn:microsoft.com/office/officeart/2005/8/layout/list1"/>
    <dgm:cxn modelId="{01300F17-BD4A-45E8-B550-249A306FDD05}" srcId="{58CD3525-006F-41AC-84C4-3D396DE363E6}" destId="{F0EF11AD-021E-40DF-B9B5-B5DFE5F6CB1C}" srcOrd="0" destOrd="0" parTransId="{AE9D8CD7-6478-49AD-8609-64E23857FBD2}" sibTransId="{AD9D5447-C6EE-4984-9A2C-20B10EA376CE}"/>
    <dgm:cxn modelId="{F086962B-D008-4391-82CB-54A9BB9ABAB7}" type="presOf" srcId="{B52834B5-584C-4A87-BA45-1EF1C69AA325}" destId="{9C7D0F18-4029-42F7-A8B5-0BCD24A97C7E}" srcOrd="0" destOrd="1" presId="urn:microsoft.com/office/officeart/2005/8/layout/list1"/>
    <dgm:cxn modelId="{01B92131-061C-40DD-9C6A-F78C8E578027}" type="presOf" srcId="{F0EF11AD-021E-40DF-B9B5-B5DFE5F6CB1C}" destId="{55247349-58F1-4FFE-9E8B-EA10D8083B89}" srcOrd="1" destOrd="0" presId="urn:microsoft.com/office/officeart/2005/8/layout/list1"/>
    <dgm:cxn modelId="{1FB76834-B419-4C91-9EA4-2529A73F6975}" srcId="{D5C9A27C-3FB1-4DC5-9FD6-CB7584A6BC05}" destId="{0C2A3117-90D4-42AC-8C3D-64FEF17359EA}" srcOrd="0" destOrd="0" parTransId="{8C3CDE50-E3FF-43C4-A9CA-7DC91C8FAFAE}" sibTransId="{58EDA877-97B7-408E-8664-49CB73D21A04}"/>
    <dgm:cxn modelId="{5D2E903C-2755-45D1-A939-9E61798BA07D}" type="presOf" srcId="{58CD3525-006F-41AC-84C4-3D396DE363E6}" destId="{011056E2-762C-4CF8-8684-C6E2A60BC079}" srcOrd="0" destOrd="0" presId="urn:microsoft.com/office/officeart/2005/8/layout/list1"/>
    <dgm:cxn modelId="{01670A4C-06C1-41CD-8289-5E493DD8D8C6}" type="presOf" srcId="{89573CBB-54C4-4438-BECA-F537F053A754}" destId="{321F52D4-822F-48DB-9DC0-FF15BBEB245E}" srcOrd="1" destOrd="0" presId="urn:microsoft.com/office/officeart/2005/8/layout/list1"/>
    <dgm:cxn modelId="{E8106850-8C0E-4B8D-B64B-38C496A6C6E0}" srcId="{D5C9A27C-3FB1-4DC5-9FD6-CB7584A6BC05}" destId="{B52834B5-584C-4A87-BA45-1EF1C69AA325}" srcOrd="1" destOrd="0" parTransId="{7D5936D1-F145-4A64-B88C-0394051EF068}" sibTransId="{20A2B30A-E171-40DC-AE20-D45FCF3E66AA}"/>
    <dgm:cxn modelId="{4B2B0F8E-2D66-4DB1-8370-F9DBA7668744}" type="presOf" srcId="{0C2A3117-90D4-42AC-8C3D-64FEF17359EA}" destId="{9C7D0F18-4029-42F7-A8B5-0BCD24A97C7E}" srcOrd="0" destOrd="0" presId="urn:microsoft.com/office/officeart/2005/8/layout/list1"/>
    <dgm:cxn modelId="{0B3FF090-AB4E-45A2-9600-F2DC90E768AC}" srcId="{58CD3525-006F-41AC-84C4-3D396DE363E6}" destId="{D5C9A27C-3FB1-4DC5-9FD6-CB7584A6BC05}" srcOrd="1" destOrd="0" parTransId="{4215C3CD-A676-48B2-B837-84DA18E5B752}" sibTransId="{F0104A3D-017A-4FA0-B7D4-2050A667F48F}"/>
    <dgm:cxn modelId="{BBE45695-807F-40A2-89DA-A88CDA22BF95}" srcId="{F0EF11AD-021E-40DF-B9B5-B5DFE5F6CB1C}" destId="{74E9A665-190B-48DC-8E61-26E74507A8AF}" srcOrd="0" destOrd="0" parTransId="{E24328F8-6F25-46D1-B6C5-A71B0D356E31}" sibTransId="{92767E80-8262-4156-8E63-B878EC37FB08}"/>
    <dgm:cxn modelId="{341831A5-DE13-472A-89DE-0A3B093305F5}" srcId="{89573CBB-54C4-4438-BECA-F537F053A754}" destId="{DD58592B-0DE6-4451-8544-946593CF520B}" srcOrd="0" destOrd="0" parTransId="{D42D8DA6-CE91-437E-918D-81FAEDA93357}" sibTransId="{08B02257-3B77-4355-9FF7-7511A217FEA7}"/>
    <dgm:cxn modelId="{B397A1A8-D1ED-40AA-B78D-AA320C305EAC}" type="presOf" srcId="{89573CBB-54C4-4438-BECA-F537F053A754}" destId="{707A3154-53EB-45E3-86BE-08A9577E4C8B}" srcOrd="0" destOrd="0" presId="urn:microsoft.com/office/officeart/2005/8/layout/list1"/>
    <dgm:cxn modelId="{A9CD54AC-98CA-450F-A049-6212A54ABEC7}" type="presOf" srcId="{DD58592B-0DE6-4451-8544-946593CF520B}" destId="{B85D644B-59C4-4F97-B2D6-4FBE66C49318}" srcOrd="0" destOrd="0" presId="urn:microsoft.com/office/officeart/2005/8/layout/list1"/>
    <dgm:cxn modelId="{FDA6A4B1-B549-4889-9B63-F6B044D63E31}" type="presOf" srcId="{74E9A665-190B-48DC-8E61-26E74507A8AF}" destId="{1C173DB3-19AE-4A4F-B22F-5126C9B8AD25}" srcOrd="0" destOrd="0" presId="urn:microsoft.com/office/officeart/2005/8/layout/list1"/>
    <dgm:cxn modelId="{D60EAEC3-48A6-4E4E-A0E8-160BAD0FDF45}" type="presOf" srcId="{F0EF11AD-021E-40DF-B9B5-B5DFE5F6CB1C}" destId="{6EA4FA40-AADD-494E-9B00-46428B08F4A8}" srcOrd="0" destOrd="0" presId="urn:microsoft.com/office/officeart/2005/8/layout/list1"/>
    <dgm:cxn modelId="{3A82CEC6-3F99-4C71-BB8C-B7D16B77993C}" srcId="{58CD3525-006F-41AC-84C4-3D396DE363E6}" destId="{89573CBB-54C4-4438-BECA-F537F053A754}" srcOrd="2" destOrd="0" parTransId="{EC01C860-B583-4C86-BF5B-B085FFCC2DD8}" sibTransId="{CCEE81E4-FD4D-4B8B-8D92-20A4518F0FED}"/>
    <dgm:cxn modelId="{897D5BD5-BB11-44F9-83E7-646B8685F493}" srcId="{D5C9A27C-3FB1-4DC5-9FD6-CB7584A6BC05}" destId="{B1619501-9AE8-43F6-80DA-F1D21590AA16}" srcOrd="2" destOrd="0" parTransId="{4616125E-5A16-4518-8F08-0B78C187FDAF}" sibTransId="{81B8FB8A-0C8F-490C-B069-7BD9C810ECA9}"/>
    <dgm:cxn modelId="{9333DAF3-2D51-401B-9C67-E5EB600EB473}" type="presOf" srcId="{D5C9A27C-3FB1-4DC5-9FD6-CB7584A6BC05}" destId="{DCB9DE7B-BD3F-46DD-B884-6E47312CF279}" srcOrd="1" destOrd="0" presId="urn:microsoft.com/office/officeart/2005/8/layout/list1"/>
    <dgm:cxn modelId="{B211E96C-0E00-4BC4-B2ED-480FEB80DD07}" type="presParOf" srcId="{011056E2-762C-4CF8-8684-C6E2A60BC079}" destId="{15A2395A-F45B-48E8-884A-915BCBAD99D7}" srcOrd="0" destOrd="0" presId="urn:microsoft.com/office/officeart/2005/8/layout/list1"/>
    <dgm:cxn modelId="{2873254A-84C5-48D3-BB73-780E4B833DC4}" type="presParOf" srcId="{15A2395A-F45B-48E8-884A-915BCBAD99D7}" destId="{6EA4FA40-AADD-494E-9B00-46428B08F4A8}" srcOrd="0" destOrd="0" presId="urn:microsoft.com/office/officeart/2005/8/layout/list1"/>
    <dgm:cxn modelId="{457FB607-84A3-4280-8549-AB5EA69D3EE1}" type="presParOf" srcId="{15A2395A-F45B-48E8-884A-915BCBAD99D7}" destId="{55247349-58F1-4FFE-9E8B-EA10D8083B89}" srcOrd="1" destOrd="0" presId="urn:microsoft.com/office/officeart/2005/8/layout/list1"/>
    <dgm:cxn modelId="{EACF7CDB-4294-41E0-96E3-9F6FE5EFCBF4}" type="presParOf" srcId="{011056E2-762C-4CF8-8684-C6E2A60BC079}" destId="{2281B287-05D5-4E08-9EE0-8C3F083019DE}" srcOrd="1" destOrd="0" presId="urn:microsoft.com/office/officeart/2005/8/layout/list1"/>
    <dgm:cxn modelId="{A1D8C5FC-AA0B-4462-9CC7-137DCF70F5C3}" type="presParOf" srcId="{011056E2-762C-4CF8-8684-C6E2A60BC079}" destId="{1C173DB3-19AE-4A4F-B22F-5126C9B8AD25}" srcOrd="2" destOrd="0" presId="urn:microsoft.com/office/officeart/2005/8/layout/list1"/>
    <dgm:cxn modelId="{D28D7BA9-9EE4-4A79-8D8C-1E182922ECAC}" type="presParOf" srcId="{011056E2-762C-4CF8-8684-C6E2A60BC079}" destId="{D7BF73BE-74BE-4E55-8422-8EC0D3E97987}" srcOrd="3" destOrd="0" presId="urn:microsoft.com/office/officeart/2005/8/layout/list1"/>
    <dgm:cxn modelId="{62E96EFF-86A3-4F1F-BAC5-D9F052AB18E0}" type="presParOf" srcId="{011056E2-762C-4CF8-8684-C6E2A60BC079}" destId="{4A1CBC50-6D6D-4AB6-B29F-7E45E1797DB0}" srcOrd="4" destOrd="0" presId="urn:microsoft.com/office/officeart/2005/8/layout/list1"/>
    <dgm:cxn modelId="{6F040ECA-1453-46AC-8F7D-347926774B05}" type="presParOf" srcId="{4A1CBC50-6D6D-4AB6-B29F-7E45E1797DB0}" destId="{E5F19433-0D87-4B55-BDBC-067A81EE5005}" srcOrd="0" destOrd="0" presId="urn:microsoft.com/office/officeart/2005/8/layout/list1"/>
    <dgm:cxn modelId="{3484D33C-047C-4DC0-B05B-AFE66A109069}" type="presParOf" srcId="{4A1CBC50-6D6D-4AB6-B29F-7E45E1797DB0}" destId="{DCB9DE7B-BD3F-46DD-B884-6E47312CF279}" srcOrd="1" destOrd="0" presId="urn:microsoft.com/office/officeart/2005/8/layout/list1"/>
    <dgm:cxn modelId="{F416F1AD-36C2-4C82-B63C-BE0E8FE455C3}" type="presParOf" srcId="{011056E2-762C-4CF8-8684-C6E2A60BC079}" destId="{1BFAAD1D-CAA3-4ED6-A830-6D4B65F81083}" srcOrd="5" destOrd="0" presId="urn:microsoft.com/office/officeart/2005/8/layout/list1"/>
    <dgm:cxn modelId="{4B159AAC-581E-4711-B5F1-FE3E25198A70}" type="presParOf" srcId="{011056E2-762C-4CF8-8684-C6E2A60BC079}" destId="{9C7D0F18-4029-42F7-A8B5-0BCD24A97C7E}" srcOrd="6" destOrd="0" presId="urn:microsoft.com/office/officeart/2005/8/layout/list1"/>
    <dgm:cxn modelId="{F0E161EC-99D3-409F-B6F9-EA85D8D77BDD}" type="presParOf" srcId="{011056E2-762C-4CF8-8684-C6E2A60BC079}" destId="{AE2B8432-7F02-4A8D-B410-6A0F84DAAE87}" srcOrd="7" destOrd="0" presId="urn:microsoft.com/office/officeart/2005/8/layout/list1"/>
    <dgm:cxn modelId="{20C0C4E0-982D-4305-AAFE-2B53A441B303}" type="presParOf" srcId="{011056E2-762C-4CF8-8684-C6E2A60BC079}" destId="{1487B2AB-7009-4535-91C2-F8E4552E9D44}" srcOrd="8" destOrd="0" presId="urn:microsoft.com/office/officeart/2005/8/layout/list1"/>
    <dgm:cxn modelId="{D0D84799-4651-40E7-8BEB-CAC18302ABFE}" type="presParOf" srcId="{1487B2AB-7009-4535-91C2-F8E4552E9D44}" destId="{707A3154-53EB-45E3-86BE-08A9577E4C8B}" srcOrd="0" destOrd="0" presId="urn:microsoft.com/office/officeart/2005/8/layout/list1"/>
    <dgm:cxn modelId="{BED3958A-AB72-44E4-9CB0-6CFF27F44D0A}" type="presParOf" srcId="{1487B2AB-7009-4535-91C2-F8E4552E9D44}" destId="{321F52D4-822F-48DB-9DC0-FF15BBEB245E}" srcOrd="1" destOrd="0" presId="urn:microsoft.com/office/officeart/2005/8/layout/list1"/>
    <dgm:cxn modelId="{A8B79633-7373-4E4D-B371-91017CAAA699}" type="presParOf" srcId="{011056E2-762C-4CF8-8684-C6E2A60BC079}" destId="{D1870056-037C-45A8-BE48-5F52B788AD04}" srcOrd="9" destOrd="0" presId="urn:microsoft.com/office/officeart/2005/8/layout/list1"/>
    <dgm:cxn modelId="{B0B8B68E-1B6B-44DB-BB5F-9A3D841D9F8E}" type="presParOf" srcId="{011056E2-762C-4CF8-8684-C6E2A60BC079}" destId="{B85D644B-59C4-4F97-B2D6-4FBE66C4931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D574CDEF-B0B5-4AC8-A41F-8D29DF799B9B}" type="doc">
      <dgm:prSet loTypeId="urn:microsoft.com/office/officeart/2008/layout/AlternatingPictureBlocks" loCatId="list" qsTypeId="urn:microsoft.com/office/officeart/2005/8/quickstyle/simple1" qsCatId="simple" csTypeId="urn:microsoft.com/office/officeart/2005/8/colors/accent1_2" csCatId="accent1" phldr="1"/>
      <dgm:spPr/>
    </dgm:pt>
    <dgm:pt modelId="{9AFC6FE0-1DF5-4464-89E5-7B0A572C31E3}">
      <dgm:prSet phldrT="[Text]"/>
      <dgm:spPr/>
      <dgm:t>
        <a:bodyPr/>
        <a:lstStyle/>
        <a:p>
          <a:r>
            <a:rPr lang="en-US" dirty="0"/>
            <a:t>Liability for amount of cash payment or noncash settlement</a:t>
          </a:r>
        </a:p>
      </dgm:t>
    </dgm:pt>
    <dgm:pt modelId="{31E1F74D-3869-4381-A1A6-25850E2A78B0}" type="parTrans" cxnId="{2B292330-1B29-4C9A-A3C9-0A88C23911CC}">
      <dgm:prSet/>
      <dgm:spPr/>
      <dgm:t>
        <a:bodyPr/>
        <a:lstStyle/>
        <a:p>
          <a:endParaRPr lang="en-US"/>
        </a:p>
      </dgm:t>
    </dgm:pt>
    <dgm:pt modelId="{29F057A6-87E7-4644-88EA-93366600D2C8}" type="sibTrans" cxnId="{2B292330-1B29-4C9A-A3C9-0A88C23911CC}">
      <dgm:prSet/>
      <dgm:spPr/>
      <dgm:t>
        <a:bodyPr/>
        <a:lstStyle/>
        <a:p>
          <a:endParaRPr lang="en-US"/>
        </a:p>
      </dgm:t>
    </dgm:pt>
    <dgm:pt modelId="{AAC44416-AA48-4AD4-8A58-41CECEE936F4}">
      <dgm:prSet phldrT="[Text]"/>
      <dgm:spPr/>
      <dgm:t>
        <a:bodyPr/>
        <a:lstStyle/>
        <a:p>
          <a:r>
            <a:rPr lang="en-US" dirty="0"/>
            <a:t>Include applicable salary-related payments</a:t>
          </a:r>
        </a:p>
      </dgm:t>
    </dgm:pt>
    <dgm:pt modelId="{7926E33C-2483-404A-A4DE-ABF45599D922}" type="parTrans" cxnId="{41634007-E960-443D-823A-DBB764D8C1DE}">
      <dgm:prSet/>
      <dgm:spPr/>
      <dgm:t>
        <a:bodyPr/>
        <a:lstStyle/>
        <a:p>
          <a:endParaRPr lang="en-US"/>
        </a:p>
      </dgm:t>
    </dgm:pt>
    <dgm:pt modelId="{1C171A3E-1B03-4B20-9867-8E7A44EC5254}" type="sibTrans" cxnId="{41634007-E960-443D-823A-DBB764D8C1DE}">
      <dgm:prSet/>
      <dgm:spPr/>
      <dgm:t>
        <a:bodyPr/>
        <a:lstStyle/>
        <a:p>
          <a:endParaRPr lang="en-US"/>
        </a:p>
      </dgm:t>
    </dgm:pt>
    <dgm:pt modelId="{272C43B4-5AF6-43C4-A580-4E4B4C539286}" type="pres">
      <dgm:prSet presAssocID="{D574CDEF-B0B5-4AC8-A41F-8D29DF799B9B}" presName="linearFlow" presStyleCnt="0">
        <dgm:presLayoutVars>
          <dgm:dir/>
          <dgm:resizeHandles val="exact"/>
        </dgm:presLayoutVars>
      </dgm:prSet>
      <dgm:spPr/>
    </dgm:pt>
    <dgm:pt modelId="{F4F9197D-B3DA-465D-8A79-ED409C9AA517}" type="pres">
      <dgm:prSet presAssocID="{9AFC6FE0-1DF5-4464-89E5-7B0A572C31E3}" presName="comp" presStyleCnt="0"/>
      <dgm:spPr/>
    </dgm:pt>
    <dgm:pt modelId="{C12EBC31-314C-4C55-9A17-218EA3257661}" type="pres">
      <dgm:prSet presAssocID="{9AFC6FE0-1DF5-4464-89E5-7B0A572C31E3}" presName="rect2" presStyleLbl="node1" presStyleIdx="0" presStyleCnt="2">
        <dgm:presLayoutVars>
          <dgm:bulletEnabled val="1"/>
        </dgm:presLayoutVars>
      </dgm:prSet>
      <dgm:spPr/>
    </dgm:pt>
    <dgm:pt modelId="{1D3BDF15-B418-4386-8F7A-0F522BD24F79}" type="pres">
      <dgm:prSet presAssocID="{9AFC6FE0-1DF5-4464-89E5-7B0A572C31E3}" presName="rect1" presStyleLbl="ln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oney with solid fill"/>
        </a:ext>
      </dgm:extLst>
    </dgm:pt>
    <dgm:pt modelId="{E4D0E99F-11CB-4B1E-9F7A-FA33A1516DD2}" type="pres">
      <dgm:prSet presAssocID="{29F057A6-87E7-4644-88EA-93366600D2C8}" presName="sibTrans" presStyleCnt="0"/>
      <dgm:spPr/>
    </dgm:pt>
    <dgm:pt modelId="{465FD1A9-D599-4159-9FB4-8725013AC211}" type="pres">
      <dgm:prSet presAssocID="{AAC44416-AA48-4AD4-8A58-41CECEE936F4}" presName="comp" presStyleCnt="0"/>
      <dgm:spPr/>
    </dgm:pt>
    <dgm:pt modelId="{2BA1FF9B-5F31-402C-9F8B-CF856555E988}" type="pres">
      <dgm:prSet presAssocID="{AAC44416-AA48-4AD4-8A58-41CECEE936F4}" presName="rect2" presStyleLbl="node1" presStyleIdx="1" presStyleCnt="2">
        <dgm:presLayoutVars>
          <dgm:bulletEnabled val="1"/>
        </dgm:presLayoutVars>
      </dgm:prSet>
      <dgm:spPr/>
    </dgm:pt>
    <dgm:pt modelId="{3F49CD99-2B49-4FB8-902D-1C4C7FF3C086}" type="pres">
      <dgm:prSet presAssocID="{AAC44416-AA48-4AD4-8A58-41CECEE936F4}" presName="rect1" presStyleLbl="ln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dgm:spPr>
      <dgm:extLst>
        <a:ext uri="{E40237B7-FDA0-4F09-8148-C483321AD2D9}">
          <dgm14:cNvPr xmlns:dgm14="http://schemas.microsoft.com/office/drawing/2010/diagram" id="0" name="" descr="Tax with solid fill"/>
        </a:ext>
      </dgm:extLst>
    </dgm:pt>
  </dgm:ptLst>
  <dgm:cxnLst>
    <dgm:cxn modelId="{41634007-E960-443D-823A-DBB764D8C1DE}" srcId="{D574CDEF-B0B5-4AC8-A41F-8D29DF799B9B}" destId="{AAC44416-AA48-4AD4-8A58-41CECEE936F4}" srcOrd="1" destOrd="0" parTransId="{7926E33C-2483-404A-A4DE-ABF45599D922}" sibTransId="{1C171A3E-1B03-4B20-9867-8E7A44EC5254}"/>
    <dgm:cxn modelId="{2B292330-1B29-4C9A-A3C9-0A88C23911CC}" srcId="{D574CDEF-B0B5-4AC8-A41F-8D29DF799B9B}" destId="{9AFC6FE0-1DF5-4464-89E5-7B0A572C31E3}" srcOrd="0" destOrd="0" parTransId="{31E1F74D-3869-4381-A1A6-25850E2A78B0}" sibTransId="{29F057A6-87E7-4644-88EA-93366600D2C8}"/>
    <dgm:cxn modelId="{7E0B756B-FDF2-4E63-B830-E65DB8D1269B}" type="presOf" srcId="{D574CDEF-B0B5-4AC8-A41F-8D29DF799B9B}" destId="{272C43B4-5AF6-43C4-A580-4E4B4C539286}" srcOrd="0" destOrd="0" presId="urn:microsoft.com/office/officeart/2008/layout/AlternatingPictureBlocks"/>
    <dgm:cxn modelId="{5A427996-CF5D-4682-BCDE-6D6E0C600413}" type="presOf" srcId="{AAC44416-AA48-4AD4-8A58-41CECEE936F4}" destId="{2BA1FF9B-5F31-402C-9F8B-CF856555E988}" srcOrd="0" destOrd="0" presId="urn:microsoft.com/office/officeart/2008/layout/AlternatingPictureBlocks"/>
    <dgm:cxn modelId="{2190C2C0-925F-486C-985A-40274A0E51BB}" type="presOf" srcId="{9AFC6FE0-1DF5-4464-89E5-7B0A572C31E3}" destId="{C12EBC31-314C-4C55-9A17-218EA3257661}" srcOrd="0" destOrd="0" presId="urn:microsoft.com/office/officeart/2008/layout/AlternatingPictureBlocks"/>
    <dgm:cxn modelId="{750F407F-BEDC-45E1-9FD7-99369B81762A}" type="presParOf" srcId="{272C43B4-5AF6-43C4-A580-4E4B4C539286}" destId="{F4F9197D-B3DA-465D-8A79-ED409C9AA517}" srcOrd="0" destOrd="0" presId="urn:microsoft.com/office/officeart/2008/layout/AlternatingPictureBlocks"/>
    <dgm:cxn modelId="{88DDABCD-2765-45AE-9EF7-1B023EDDCF15}" type="presParOf" srcId="{F4F9197D-B3DA-465D-8A79-ED409C9AA517}" destId="{C12EBC31-314C-4C55-9A17-218EA3257661}" srcOrd="0" destOrd="0" presId="urn:microsoft.com/office/officeart/2008/layout/AlternatingPictureBlocks"/>
    <dgm:cxn modelId="{7FC622C9-14B4-460B-AEF2-3F85F8471E13}" type="presParOf" srcId="{F4F9197D-B3DA-465D-8A79-ED409C9AA517}" destId="{1D3BDF15-B418-4386-8F7A-0F522BD24F79}" srcOrd="1" destOrd="0" presId="urn:microsoft.com/office/officeart/2008/layout/AlternatingPictureBlocks"/>
    <dgm:cxn modelId="{C91ACA6A-7761-438D-93CC-DFA3F2395354}" type="presParOf" srcId="{272C43B4-5AF6-43C4-A580-4E4B4C539286}" destId="{E4D0E99F-11CB-4B1E-9F7A-FA33A1516DD2}" srcOrd="1" destOrd="0" presId="urn:microsoft.com/office/officeart/2008/layout/AlternatingPictureBlocks"/>
    <dgm:cxn modelId="{F79AF3E1-C6D7-421D-AD5F-2638C774FB6D}" type="presParOf" srcId="{272C43B4-5AF6-43C4-A580-4E4B4C539286}" destId="{465FD1A9-D599-4159-9FB4-8725013AC211}" srcOrd="2" destOrd="0" presId="urn:microsoft.com/office/officeart/2008/layout/AlternatingPictureBlocks"/>
    <dgm:cxn modelId="{53D49676-8F62-4790-B93C-77087611CF3C}" type="presParOf" srcId="{465FD1A9-D599-4159-9FB4-8725013AC211}" destId="{2BA1FF9B-5F31-402C-9F8B-CF856555E988}" srcOrd="0" destOrd="0" presId="urn:microsoft.com/office/officeart/2008/layout/AlternatingPictureBlocks"/>
    <dgm:cxn modelId="{71390148-AFCB-4DC6-AFB2-4BFBF9D29E56}" type="presParOf" srcId="{465FD1A9-D599-4159-9FB4-8725013AC211}" destId="{3F49CD99-2B49-4FB8-902D-1C4C7FF3C086}"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FD194936-4FF4-43E3-A956-8073456427EC}" type="doc">
      <dgm:prSet loTypeId="urn:microsoft.com/office/officeart/2005/8/layout/vList5" loCatId="list" qsTypeId="urn:microsoft.com/office/officeart/2005/8/quickstyle/simple4" qsCatId="simple" csTypeId="urn:microsoft.com/office/officeart/2005/8/colors/accent0_3" csCatId="mainScheme" phldr="1"/>
      <dgm:spPr/>
      <dgm:t>
        <a:bodyPr/>
        <a:lstStyle/>
        <a:p>
          <a:endParaRPr lang="en-US"/>
        </a:p>
      </dgm:t>
    </dgm:pt>
    <dgm:pt modelId="{B018FDFF-2149-4FEB-BECA-7B8B6891E818}">
      <dgm:prSet custT="1"/>
      <dgm:spPr/>
      <dgm:t>
        <a:bodyPr/>
        <a:lstStyle/>
        <a:p>
          <a:r>
            <a:rPr lang="en-US" sz="2400" b="0" dirty="0"/>
            <a:t>Adds new questions on standards regarding</a:t>
          </a:r>
          <a:endParaRPr lang="en-US" sz="2400" dirty="0"/>
        </a:p>
      </dgm:t>
    </dgm:pt>
    <dgm:pt modelId="{66C3A686-ABAE-4264-AC56-3D6431C8CCBB}" type="parTrans" cxnId="{1B07C829-C8F8-40D1-949F-AB217E8C3709}">
      <dgm:prSet/>
      <dgm:spPr/>
      <dgm:t>
        <a:bodyPr/>
        <a:lstStyle/>
        <a:p>
          <a:endParaRPr lang="en-US"/>
        </a:p>
      </dgm:t>
    </dgm:pt>
    <dgm:pt modelId="{FAC1B7E4-A398-4606-85D1-D8EA45A8B217}" type="sibTrans" cxnId="{1B07C829-C8F8-40D1-949F-AB217E8C3709}">
      <dgm:prSet/>
      <dgm:spPr/>
      <dgm:t>
        <a:bodyPr/>
        <a:lstStyle/>
        <a:p>
          <a:endParaRPr lang="en-US"/>
        </a:p>
      </dgm:t>
    </dgm:pt>
    <dgm:pt modelId="{8B13270F-6F9C-4AAE-A93A-5F7F50CD2001}">
      <dgm:prSet custT="1"/>
      <dgm:spPr/>
      <dgm:t>
        <a:bodyPr/>
        <a:lstStyle/>
        <a:p>
          <a:r>
            <a:rPr lang="en-US" sz="1800" dirty="0"/>
            <a:t>Certain asset retirement obligations</a:t>
          </a:r>
        </a:p>
      </dgm:t>
    </dgm:pt>
    <dgm:pt modelId="{78DDB80A-5027-4B5C-902B-AE4C1FBF90B6}" type="parTrans" cxnId="{CD4FF390-3E01-432F-AB42-623A05A9B6B9}">
      <dgm:prSet/>
      <dgm:spPr/>
      <dgm:t>
        <a:bodyPr/>
        <a:lstStyle/>
        <a:p>
          <a:endParaRPr lang="en-US"/>
        </a:p>
      </dgm:t>
    </dgm:pt>
    <dgm:pt modelId="{6A9EF855-0618-4D83-8201-FAA8DB25764B}" type="sibTrans" cxnId="{CD4FF390-3E01-432F-AB42-623A05A9B6B9}">
      <dgm:prSet/>
      <dgm:spPr/>
      <dgm:t>
        <a:bodyPr/>
        <a:lstStyle/>
        <a:p>
          <a:endParaRPr lang="en-US"/>
        </a:p>
      </dgm:t>
    </dgm:pt>
    <dgm:pt modelId="{7EC501AD-A712-41B6-B9AC-F1767407A9FA}">
      <dgm:prSet custT="1"/>
      <dgm:spPr/>
      <dgm:t>
        <a:bodyPr/>
        <a:lstStyle/>
        <a:p>
          <a:r>
            <a:rPr lang="en-US" sz="2400" b="0" dirty="0"/>
            <a:t>Updates existing Q&amp;A guidance related to</a:t>
          </a:r>
          <a:endParaRPr lang="en-US" sz="2400" dirty="0"/>
        </a:p>
      </dgm:t>
    </dgm:pt>
    <dgm:pt modelId="{517D0DE2-E058-4BFE-A872-3A1DCF74CDC6}" type="parTrans" cxnId="{DC08ED8D-8CA4-48C2-BEFA-D2640413E1D7}">
      <dgm:prSet/>
      <dgm:spPr/>
      <dgm:t>
        <a:bodyPr/>
        <a:lstStyle/>
        <a:p>
          <a:endParaRPr lang="en-US"/>
        </a:p>
      </dgm:t>
    </dgm:pt>
    <dgm:pt modelId="{E7CE59BE-DB51-466C-BBC0-6C128395AB12}" type="sibTrans" cxnId="{DC08ED8D-8CA4-48C2-BEFA-D2640413E1D7}">
      <dgm:prSet/>
      <dgm:spPr/>
      <dgm:t>
        <a:bodyPr/>
        <a:lstStyle/>
        <a:p>
          <a:endParaRPr lang="en-US"/>
        </a:p>
      </dgm:t>
    </dgm:pt>
    <dgm:pt modelId="{BDE98C22-923A-4529-BB44-B7719EC4883C}">
      <dgm:prSet custT="1"/>
      <dgm:spPr/>
      <dgm:t>
        <a:bodyPr/>
        <a:lstStyle/>
        <a:p>
          <a:r>
            <a:rPr lang="en-US" sz="1800" dirty="0"/>
            <a:t>External investment pools</a:t>
          </a:r>
        </a:p>
      </dgm:t>
    </dgm:pt>
    <dgm:pt modelId="{895031BF-8147-4F02-A000-93EA07A66E04}" type="parTrans" cxnId="{9B6ABF09-8C2E-4251-BA9B-734512AC7C40}">
      <dgm:prSet/>
      <dgm:spPr/>
      <dgm:t>
        <a:bodyPr/>
        <a:lstStyle/>
        <a:p>
          <a:endParaRPr lang="en-US"/>
        </a:p>
      </dgm:t>
    </dgm:pt>
    <dgm:pt modelId="{EB4EDA28-1BF2-4FD9-B066-11E60D3B6AB6}" type="sibTrans" cxnId="{9B6ABF09-8C2E-4251-BA9B-734512AC7C40}">
      <dgm:prSet/>
      <dgm:spPr/>
      <dgm:t>
        <a:bodyPr/>
        <a:lstStyle/>
        <a:p>
          <a:endParaRPr lang="en-US"/>
        </a:p>
      </dgm:t>
    </dgm:pt>
    <dgm:pt modelId="{3882B53C-EFFD-4EC7-ABD1-CAAD35F2CC94}">
      <dgm:prSet custT="1"/>
      <dgm:spPr/>
      <dgm:t>
        <a:bodyPr/>
        <a:lstStyle/>
        <a:p>
          <a:r>
            <a:rPr lang="en-US" sz="1800" dirty="0"/>
            <a:t>Fiduciary activities</a:t>
          </a:r>
        </a:p>
      </dgm:t>
    </dgm:pt>
    <dgm:pt modelId="{EEA934E0-3734-4FEA-A3E0-6BB2CAF6254D}" type="parTrans" cxnId="{F1369FC7-AE8F-4885-9333-0E5D3112F787}">
      <dgm:prSet/>
      <dgm:spPr/>
      <dgm:t>
        <a:bodyPr/>
        <a:lstStyle/>
        <a:p>
          <a:endParaRPr lang="en-US"/>
        </a:p>
      </dgm:t>
    </dgm:pt>
    <dgm:pt modelId="{86A3D940-9CA6-435D-B4F2-7B9C0E2BF970}" type="sibTrans" cxnId="{F1369FC7-AE8F-4885-9333-0E5D3112F787}">
      <dgm:prSet/>
      <dgm:spPr/>
      <dgm:t>
        <a:bodyPr/>
        <a:lstStyle/>
        <a:p>
          <a:endParaRPr lang="en-US"/>
        </a:p>
      </dgm:t>
    </dgm:pt>
    <dgm:pt modelId="{0F122BD7-D1DF-48DB-B514-D2FD8479ED43}">
      <dgm:prSet custT="1"/>
      <dgm:spPr/>
      <dgm:t>
        <a:bodyPr/>
        <a:lstStyle/>
        <a:p>
          <a:r>
            <a:rPr lang="en-US" sz="1800" baseline="0" dirty="0"/>
            <a:t>Financial reporting entity</a:t>
          </a:r>
          <a:endParaRPr lang="en-US" sz="1800" dirty="0"/>
        </a:p>
      </dgm:t>
    </dgm:pt>
    <dgm:pt modelId="{6D0A4CB1-C9C5-46C9-9474-82461E6543AB}" type="parTrans" cxnId="{6D2E4679-3E76-4175-BEA1-083BED165C3A}">
      <dgm:prSet/>
      <dgm:spPr/>
      <dgm:t>
        <a:bodyPr/>
        <a:lstStyle/>
        <a:p>
          <a:endParaRPr lang="en-US"/>
        </a:p>
      </dgm:t>
    </dgm:pt>
    <dgm:pt modelId="{80459D1F-075A-4A40-9EBA-732643EAB623}" type="sibTrans" cxnId="{6D2E4679-3E76-4175-BEA1-083BED165C3A}">
      <dgm:prSet/>
      <dgm:spPr/>
      <dgm:t>
        <a:bodyPr/>
        <a:lstStyle/>
        <a:p>
          <a:endParaRPr lang="en-US"/>
        </a:p>
      </dgm:t>
    </dgm:pt>
    <dgm:pt modelId="{49A4E172-110B-46FF-8CDE-F44BCEDAC5E8}">
      <dgm:prSet custT="1"/>
      <dgm:spPr/>
      <dgm:t>
        <a:bodyPr/>
        <a:lstStyle/>
        <a:p>
          <a:r>
            <a:rPr lang="en-US" sz="1800" dirty="0"/>
            <a:t>OPEB</a:t>
          </a:r>
        </a:p>
      </dgm:t>
    </dgm:pt>
    <dgm:pt modelId="{95A149F7-2ADA-48C9-BF0F-61B2C96D15DA}" type="parTrans" cxnId="{22D14E57-28F4-461C-ACE5-911FD10131E1}">
      <dgm:prSet/>
      <dgm:spPr/>
      <dgm:t>
        <a:bodyPr/>
        <a:lstStyle/>
        <a:p>
          <a:endParaRPr lang="en-US"/>
        </a:p>
      </dgm:t>
    </dgm:pt>
    <dgm:pt modelId="{C9D37AF1-B5A5-41D7-A645-12DA9F8AB140}" type="sibTrans" cxnId="{22D14E57-28F4-461C-ACE5-911FD10131E1}">
      <dgm:prSet/>
      <dgm:spPr/>
      <dgm:t>
        <a:bodyPr/>
        <a:lstStyle/>
        <a:p>
          <a:endParaRPr lang="en-US"/>
        </a:p>
      </dgm:t>
    </dgm:pt>
    <dgm:pt modelId="{47BB23D0-75D4-4030-BBA8-5F2D5B163296}">
      <dgm:prSet custT="1"/>
      <dgm:spPr/>
      <dgm:t>
        <a:bodyPr/>
        <a:lstStyle/>
        <a:p>
          <a:r>
            <a:rPr lang="en-US" sz="1800" baseline="0" dirty="0"/>
            <a:t>Pensions</a:t>
          </a:r>
          <a:endParaRPr lang="en-US" sz="1800" dirty="0"/>
        </a:p>
      </dgm:t>
    </dgm:pt>
    <dgm:pt modelId="{C797114A-15D8-4921-BDAB-6D23776A2825}" type="parTrans" cxnId="{37F23516-A946-4F19-87F1-3CECACEB1518}">
      <dgm:prSet/>
      <dgm:spPr/>
      <dgm:t>
        <a:bodyPr/>
        <a:lstStyle/>
        <a:p>
          <a:endParaRPr lang="en-US"/>
        </a:p>
      </dgm:t>
    </dgm:pt>
    <dgm:pt modelId="{7606D9B4-B005-47E2-A6AB-57B2564C718C}" type="sibTrans" cxnId="{37F23516-A946-4F19-87F1-3CECACEB1518}">
      <dgm:prSet/>
      <dgm:spPr/>
      <dgm:t>
        <a:bodyPr/>
        <a:lstStyle/>
        <a:p>
          <a:endParaRPr lang="en-US"/>
        </a:p>
      </dgm:t>
    </dgm:pt>
    <dgm:pt modelId="{07341878-1666-4398-9B04-EB3BC1B9D0CB}">
      <dgm:prSet custT="1"/>
      <dgm:spPr/>
      <dgm:t>
        <a:bodyPr/>
        <a:lstStyle/>
        <a:p>
          <a:r>
            <a:rPr lang="en-US" sz="1800" dirty="0"/>
            <a:t>Deferral of certain Implementation Guide questions and answers</a:t>
          </a:r>
        </a:p>
      </dgm:t>
    </dgm:pt>
    <dgm:pt modelId="{3C2135BC-7C7F-46F2-9C23-76A6EE6EDED7}" type="parTrans" cxnId="{CCC054AD-B659-4471-9A2D-380C648D5657}">
      <dgm:prSet/>
      <dgm:spPr/>
      <dgm:t>
        <a:bodyPr/>
        <a:lstStyle/>
        <a:p>
          <a:endParaRPr lang="en-US"/>
        </a:p>
      </dgm:t>
    </dgm:pt>
    <dgm:pt modelId="{A6C3A2A7-A036-422F-AF4C-5AA5CB13E7CE}" type="sibTrans" cxnId="{CCC054AD-B659-4471-9A2D-380C648D5657}">
      <dgm:prSet/>
      <dgm:spPr/>
      <dgm:t>
        <a:bodyPr/>
        <a:lstStyle/>
        <a:p>
          <a:endParaRPr lang="en-US"/>
        </a:p>
      </dgm:t>
    </dgm:pt>
    <dgm:pt modelId="{9342414F-CB3F-4E26-ABF4-172A8325EC71}">
      <dgm:prSet custT="1"/>
      <dgm:spPr/>
      <dgm:t>
        <a:bodyPr/>
        <a:lstStyle/>
        <a:p>
          <a:r>
            <a:rPr lang="en-US" sz="1800" dirty="0"/>
            <a:t>Leases</a:t>
          </a:r>
        </a:p>
      </dgm:t>
    </dgm:pt>
    <dgm:pt modelId="{A2360C0F-8B44-49BD-8A02-5F2D49C6F596}" type="parTrans" cxnId="{08F5E717-C0A6-4ECF-B7A1-44D9266C7F5D}">
      <dgm:prSet/>
      <dgm:spPr/>
      <dgm:t>
        <a:bodyPr/>
        <a:lstStyle/>
        <a:p>
          <a:endParaRPr lang="en-US"/>
        </a:p>
      </dgm:t>
    </dgm:pt>
    <dgm:pt modelId="{DD51E0A5-6566-401C-BB37-FA1D4E688F7C}" type="sibTrans" cxnId="{08F5E717-C0A6-4ECF-B7A1-44D9266C7F5D}">
      <dgm:prSet/>
      <dgm:spPr/>
      <dgm:t>
        <a:bodyPr/>
        <a:lstStyle/>
        <a:p>
          <a:endParaRPr lang="en-US"/>
        </a:p>
      </dgm:t>
    </dgm:pt>
    <dgm:pt modelId="{782E3FD3-FED6-4B42-84D1-6BA225645527}">
      <dgm:prSet custT="1"/>
      <dgm:spPr/>
      <dgm:t>
        <a:bodyPr/>
        <a:lstStyle/>
        <a:p>
          <a:r>
            <a:rPr lang="en-US" sz="1800" dirty="0"/>
            <a:t>Conduit debt obligations</a:t>
          </a:r>
        </a:p>
      </dgm:t>
    </dgm:pt>
    <dgm:pt modelId="{6E1571C5-30F5-4096-9CDE-5D773D75B5DB}" type="parTrans" cxnId="{BAA26999-E7FF-4457-B4CF-D5117F3C0B71}">
      <dgm:prSet/>
      <dgm:spPr/>
      <dgm:t>
        <a:bodyPr/>
        <a:lstStyle/>
        <a:p>
          <a:endParaRPr lang="en-US"/>
        </a:p>
      </dgm:t>
    </dgm:pt>
    <dgm:pt modelId="{45E42D88-F775-4F8D-95E5-AAD475760680}" type="sibTrans" cxnId="{BAA26999-E7FF-4457-B4CF-D5117F3C0B71}">
      <dgm:prSet/>
      <dgm:spPr/>
      <dgm:t>
        <a:bodyPr/>
        <a:lstStyle/>
        <a:p>
          <a:endParaRPr lang="en-US"/>
        </a:p>
      </dgm:t>
    </dgm:pt>
    <dgm:pt modelId="{A61FE884-20F2-44C5-BE8A-31A6865ED6A8}">
      <dgm:prSet custT="1"/>
      <dgm:spPr/>
      <dgm:t>
        <a:bodyPr/>
        <a:lstStyle/>
        <a:p>
          <a:r>
            <a:rPr lang="en-US" sz="1800" dirty="0"/>
            <a:t>External investment pools</a:t>
          </a:r>
        </a:p>
      </dgm:t>
    </dgm:pt>
    <dgm:pt modelId="{1B1D9921-3140-4B4D-8D2C-E3CA9F122081}" type="parTrans" cxnId="{B837D77D-3E78-458B-BFA3-B7C511DBDEDB}">
      <dgm:prSet/>
      <dgm:spPr/>
      <dgm:t>
        <a:bodyPr/>
        <a:lstStyle/>
        <a:p>
          <a:endParaRPr lang="en-US"/>
        </a:p>
      </dgm:t>
    </dgm:pt>
    <dgm:pt modelId="{863CD09D-D773-457B-9850-35DA15E6CAA1}" type="sibTrans" cxnId="{B837D77D-3E78-458B-BFA3-B7C511DBDEDB}">
      <dgm:prSet/>
      <dgm:spPr/>
      <dgm:t>
        <a:bodyPr/>
        <a:lstStyle/>
        <a:p>
          <a:endParaRPr lang="en-US"/>
        </a:p>
      </dgm:t>
    </dgm:pt>
    <dgm:pt modelId="{BCFE3FD9-4659-471E-9EF8-D7334F2B7064}" type="pres">
      <dgm:prSet presAssocID="{FD194936-4FF4-43E3-A956-8073456427EC}" presName="Name0" presStyleCnt="0">
        <dgm:presLayoutVars>
          <dgm:dir/>
          <dgm:animLvl val="lvl"/>
          <dgm:resizeHandles val="exact"/>
        </dgm:presLayoutVars>
      </dgm:prSet>
      <dgm:spPr/>
    </dgm:pt>
    <dgm:pt modelId="{F3C4D604-376C-4A5A-B2EF-1AC0DA5FAD83}" type="pres">
      <dgm:prSet presAssocID="{B018FDFF-2149-4FEB-BECA-7B8B6891E818}" presName="linNode" presStyleCnt="0"/>
      <dgm:spPr/>
    </dgm:pt>
    <dgm:pt modelId="{A5ED6E25-6D50-4F08-B281-D1A9FF92CC5F}" type="pres">
      <dgm:prSet presAssocID="{B018FDFF-2149-4FEB-BECA-7B8B6891E818}" presName="parentText" presStyleLbl="node1" presStyleIdx="0" presStyleCnt="2" custScaleY="72234">
        <dgm:presLayoutVars>
          <dgm:chMax val="1"/>
          <dgm:bulletEnabled val="1"/>
        </dgm:presLayoutVars>
      </dgm:prSet>
      <dgm:spPr/>
    </dgm:pt>
    <dgm:pt modelId="{CA878040-6800-48D5-B1F2-90637DCDE2CD}" type="pres">
      <dgm:prSet presAssocID="{B018FDFF-2149-4FEB-BECA-7B8B6891E818}" presName="descendantText" presStyleLbl="alignAccFollowNode1" presStyleIdx="0" presStyleCnt="2" custScaleY="77935">
        <dgm:presLayoutVars>
          <dgm:bulletEnabled val="1"/>
        </dgm:presLayoutVars>
      </dgm:prSet>
      <dgm:spPr/>
    </dgm:pt>
    <dgm:pt modelId="{CC2C1F40-2906-4394-9782-FBF278ACE12C}" type="pres">
      <dgm:prSet presAssocID="{FAC1B7E4-A398-4606-85D1-D8EA45A8B217}" presName="sp" presStyleCnt="0"/>
      <dgm:spPr/>
    </dgm:pt>
    <dgm:pt modelId="{05B5F8AE-6B7E-4ECB-9618-71B442CC33A3}" type="pres">
      <dgm:prSet presAssocID="{7EC501AD-A712-41B6-B9AC-F1767407A9FA}" presName="linNode" presStyleCnt="0"/>
      <dgm:spPr/>
    </dgm:pt>
    <dgm:pt modelId="{3A504A58-4C97-4E91-BB84-9ADD772D04D5}" type="pres">
      <dgm:prSet presAssocID="{7EC501AD-A712-41B6-B9AC-F1767407A9FA}" presName="parentText" presStyleLbl="node1" presStyleIdx="1" presStyleCnt="2" custScaleY="66712">
        <dgm:presLayoutVars>
          <dgm:chMax val="1"/>
          <dgm:bulletEnabled val="1"/>
        </dgm:presLayoutVars>
      </dgm:prSet>
      <dgm:spPr/>
    </dgm:pt>
    <dgm:pt modelId="{D013C71A-1D30-4CDA-80B8-6FF107508A0E}" type="pres">
      <dgm:prSet presAssocID="{7EC501AD-A712-41B6-B9AC-F1767407A9FA}" presName="descendantText" presStyleLbl="alignAccFollowNode1" presStyleIdx="1" presStyleCnt="2" custScaleY="64250">
        <dgm:presLayoutVars>
          <dgm:bulletEnabled val="1"/>
        </dgm:presLayoutVars>
      </dgm:prSet>
      <dgm:spPr/>
    </dgm:pt>
  </dgm:ptLst>
  <dgm:cxnLst>
    <dgm:cxn modelId="{9B6ABF09-8C2E-4251-BA9B-734512AC7C40}" srcId="{7EC501AD-A712-41B6-B9AC-F1767407A9FA}" destId="{BDE98C22-923A-4529-BB44-B7719EC4883C}" srcOrd="0" destOrd="0" parTransId="{895031BF-8147-4F02-A000-93EA07A66E04}" sibTransId="{EB4EDA28-1BF2-4FD9-B066-11E60D3B6AB6}"/>
    <dgm:cxn modelId="{2DC5EE09-9BBF-4BDF-8348-E1A1455706F5}" type="presOf" srcId="{0F122BD7-D1DF-48DB-B514-D2FD8479ED43}" destId="{CA878040-6800-48D5-B1F2-90637DCDE2CD}" srcOrd="0" destOrd="4" presId="urn:microsoft.com/office/officeart/2005/8/layout/vList5"/>
    <dgm:cxn modelId="{2853830C-AAF0-4CE1-9A38-C547BDCD90BE}" type="presOf" srcId="{A61FE884-20F2-44C5-BE8A-31A6865ED6A8}" destId="{CA878040-6800-48D5-B1F2-90637DCDE2CD}" srcOrd="0" destOrd="2" presId="urn:microsoft.com/office/officeart/2005/8/layout/vList5"/>
    <dgm:cxn modelId="{37F23516-A946-4F19-87F1-3CECACEB1518}" srcId="{7EC501AD-A712-41B6-B9AC-F1767407A9FA}" destId="{47BB23D0-75D4-4030-BBA8-5F2D5B163296}" srcOrd="2" destOrd="0" parTransId="{C797114A-15D8-4921-BDAB-6D23776A2825}" sibTransId="{7606D9B4-B005-47E2-A6AB-57B2564C718C}"/>
    <dgm:cxn modelId="{08F5E717-C0A6-4ECF-B7A1-44D9266C7F5D}" srcId="{B018FDFF-2149-4FEB-BECA-7B8B6891E818}" destId="{9342414F-CB3F-4E26-ABF4-172A8325EC71}" srcOrd="5" destOrd="0" parTransId="{A2360C0F-8B44-49BD-8A02-5F2D49C6F596}" sibTransId="{DD51E0A5-6566-401C-BB37-FA1D4E688F7C}"/>
    <dgm:cxn modelId="{D546A927-6B25-454B-925B-B2452FA54E32}" type="presOf" srcId="{8B13270F-6F9C-4AAE-A93A-5F7F50CD2001}" destId="{CA878040-6800-48D5-B1F2-90637DCDE2CD}" srcOrd="0" destOrd="0" presId="urn:microsoft.com/office/officeart/2005/8/layout/vList5"/>
    <dgm:cxn modelId="{1B07C829-C8F8-40D1-949F-AB217E8C3709}" srcId="{FD194936-4FF4-43E3-A956-8073456427EC}" destId="{B018FDFF-2149-4FEB-BECA-7B8B6891E818}" srcOrd="0" destOrd="0" parTransId="{66C3A686-ABAE-4264-AC56-3D6431C8CCBB}" sibTransId="{FAC1B7E4-A398-4606-85D1-D8EA45A8B217}"/>
    <dgm:cxn modelId="{CAD2D242-ABD0-4EEE-866C-157536811B9F}" type="presOf" srcId="{3882B53C-EFFD-4EC7-ABD1-CAAD35F2CC94}" destId="{CA878040-6800-48D5-B1F2-90637DCDE2CD}" srcOrd="0" destOrd="3" presId="urn:microsoft.com/office/officeart/2005/8/layout/vList5"/>
    <dgm:cxn modelId="{51C4CB75-3D57-43F6-94BE-3DF888ABC1B8}" type="presOf" srcId="{47BB23D0-75D4-4030-BBA8-5F2D5B163296}" destId="{D013C71A-1D30-4CDA-80B8-6FF107508A0E}" srcOrd="0" destOrd="2" presId="urn:microsoft.com/office/officeart/2005/8/layout/vList5"/>
    <dgm:cxn modelId="{22D14E57-28F4-461C-ACE5-911FD10131E1}" srcId="{7EC501AD-A712-41B6-B9AC-F1767407A9FA}" destId="{49A4E172-110B-46FF-8CDE-F44BCEDAC5E8}" srcOrd="1" destOrd="0" parTransId="{95A149F7-2ADA-48C9-BF0F-61B2C96D15DA}" sibTransId="{C9D37AF1-B5A5-41D7-A645-12DA9F8AB140}"/>
    <dgm:cxn modelId="{6D2E4679-3E76-4175-BEA1-083BED165C3A}" srcId="{B018FDFF-2149-4FEB-BECA-7B8B6891E818}" destId="{0F122BD7-D1DF-48DB-B514-D2FD8479ED43}" srcOrd="4" destOrd="0" parTransId="{6D0A4CB1-C9C5-46C9-9474-82461E6543AB}" sibTransId="{80459D1F-075A-4A40-9EBA-732643EAB623}"/>
    <dgm:cxn modelId="{B837D77D-3E78-458B-BFA3-B7C511DBDEDB}" srcId="{B018FDFF-2149-4FEB-BECA-7B8B6891E818}" destId="{A61FE884-20F2-44C5-BE8A-31A6865ED6A8}" srcOrd="2" destOrd="0" parTransId="{1B1D9921-3140-4B4D-8D2C-E3CA9F122081}" sibTransId="{863CD09D-D773-457B-9850-35DA15E6CAA1}"/>
    <dgm:cxn modelId="{DC08ED8D-8CA4-48C2-BEFA-D2640413E1D7}" srcId="{FD194936-4FF4-43E3-A956-8073456427EC}" destId="{7EC501AD-A712-41B6-B9AC-F1767407A9FA}" srcOrd="1" destOrd="0" parTransId="{517D0DE2-E058-4BFE-A872-3A1DCF74CDC6}" sibTransId="{E7CE59BE-DB51-466C-BBC0-6C128395AB12}"/>
    <dgm:cxn modelId="{CD4FF390-3E01-432F-AB42-623A05A9B6B9}" srcId="{B018FDFF-2149-4FEB-BECA-7B8B6891E818}" destId="{8B13270F-6F9C-4AAE-A93A-5F7F50CD2001}" srcOrd="0" destOrd="0" parTransId="{78DDB80A-5027-4B5C-902B-AE4C1FBF90B6}" sibTransId="{6A9EF855-0618-4D83-8201-FAA8DB25764B}"/>
    <dgm:cxn modelId="{BAA26999-E7FF-4457-B4CF-D5117F3C0B71}" srcId="{B018FDFF-2149-4FEB-BECA-7B8B6891E818}" destId="{782E3FD3-FED6-4B42-84D1-6BA225645527}" srcOrd="1" destOrd="0" parTransId="{6E1571C5-30F5-4096-9CDE-5D773D75B5DB}" sibTransId="{45E42D88-F775-4F8D-95E5-AAD475760680}"/>
    <dgm:cxn modelId="{FBD1799E-03D4-4575-8CE8-609B16857459}" type="presOf" srcId="{B018FDFF-2149-4FEB-BECA-7B8B6891E818}" destId="{A5ED6E25-6D50-4F08-B281-D1A9FF92CC5F}" srcOrd="0" destOrd="0" presId="urn:microsoft.com/office/officeart/2005/8/layout/vList5"/>
    <dgm:cxn modelId="{901D10AD-84C0-4F33-B3E4-C42217317EBC}" type="presOf" srcId="{BDE98C22-923A-4529-BB44-B7719EC4883C}" destId="{D013C71A-1D30-4CDA-80B8-6FF107508A0E}" srcOrd="0" destOrd="0" presId="urn:microsoft.com/office/officeart/2005/8/layout/vList5"/>
    <dgm:cxn modelId="{CCC054AD-B659-4471-9A2D-380C648D5657}" srcId="{7EC501AD-A712-41B6-B9AC-F1767407A9FA}" destId="{07341878-1666-4398-9B04-EB3BC1B9D0CB}" srcOrd="3" destOrd="0" parTransId="{3C2135BC-7C7F-46F2-9C23-76A6EE6EDED7}" sibTransId="{A6C3A2A7-A036-422F-AF4C-5AA5CB13E7CE}"/>
    <dgm:cxn modelId="{FE2974AF-F1D3-44DE-AF39-16522F0F5978}" type="presOf" srcId="{7EC501AD-A712-41B6-B9AC-F1767407A9FA}" destId="{3A504A58-4C97-4E91-BB84-9ADD772D04D5}" srcOrd="0" destOrd="0" presId="urn:microsoft.com/office/officeart/2005/8/layout/vList5"/>
    <dgm:cxn modelId="{2E52D1B2-96AF-46F8-B104-7E0C1DEF86CD}" type="presOf" srcId="{49A4E172-110B-46FF-8CDE-F44BCEDAC5E8}" destId="{D013C71A-1D30-4CDA-80B8-6FF107508A0E}" srcOrd="0" destOrd="1" presId="urn:microsoft.com/office/officeart/2005/8/layout/vList5"/>
    <dgm:cxn modelId="{9E6B35B5-5DF9-4EE4-839D-F0E3C5523570}" type="presOf" srcId="{FD194936-4FF4-43E3-A956-8073456427EC}" destId="{BCFE3FD9-4659-471E-9EF8-D7334F2B7064}" srcOrd="0" destOrd="0" presId="urn:microsoft.com/office/officeart/2005/8/layout/vList5"/>
    <dgm:cxn modelId="{C1C3AFB9-DC67-4404-BDC6-B41591452AED}" type="presOf" srcId="{782E3FD3-FED6-4B42-84D1-6BA225645527}" destId="{CA878040-6800-48D5-B1F2-90637DCDE2CD}" srcOrd="0" destOrd="1" presId="urn:microsoft.com/office/officeart/2005/8/layout/vList5"/>
    <dgm:cxn modelId="{F1369FC7-AE8F-4885-9333-0E5D3112F787}" srcId="{B018FDFF-2149-4FEB-BECA-7B8B6891E818}" destId="{3882B53C-EFFD-4EC7-ABD1-CAAD35F2CC94}" srcOrd="3" destOrd="0" parTransId="{EEA934E0-3734-4FEA-A3E0-6BB2CAF6254D}" sibTransId="{86A3D940-9CA6-435D-B4F2-7B9C0E2BF970}"/>
    <dgm:cxn modelId="{F2AB36DC-2EDC-4A94-9D49-49B5B3AB6926}" type="presOf" srcId="{07341878-1666-4398-9B04-EB3BC1B9D0CB}" destId="{D013C71A-1D30-4CDA-80B8-6FF107508A0E}" srcOrd="0" destOrd="3" presId="urn:microsoft.com/office/officeart/2005/8/layout/vList5"/>
    <dgm:cxn modelId="{ED38D7E8-E509-4B64-8D13-1918FBDB0DBE}" type="presOf" srcId="{9342414F-CB3F-4E26-ABF4-172A8325EC71}" destId="{CA878040-6800-48D5-B1F2-90637DCDE2CD}" srcOrd="0" destOrd="5" presId="urn:microsoft.com/office/officeart/2005/8/layout/vList5"/>
    <dgm:cxn modelId="{767CA365-AE67-456C-9640-23F358A0EDD7}" type="presParOf" srcId="{BCFE3FD9-4659-471E-9EF8-D7334F2B7064}" destId="{F3C4D604-376C-4A5A-B2EF-1AC0DA5FAD83}" srcOrd="0" destOrd="0" presId="urn:microsoft.com/office/officeart/2005/8/layout/vList5"/>
    <dgm:cxn modelId="{3571F256-239D-4A2A-8CF9-B0337FE4F9A6}" type="presParOf" srcId="{F3C4D604-376C-4A5A-B2EF-1AC0DA5FAD83}" destId="{A5ED6E25-6D50-4F08-B281-D1A9FF92CC5F}" srcOrd="0" destOrd="0" presId="urn:microsoft.com/office/officeart/2005/8/layout/vList5"/>
    <dgm:cxn modelId="{72050284-F95A-4B81-81A0-13FD6B131BAB}" type="presParOf" srcId="{F3C4D604-376C-4A5A-B2EF-1AC0DA5FAD83}" destId="{CA878040-6800-48D5-B1F2-90637DCDE2CD}" srcOrd="1" destOrd="0" presId="urn:microsoft.com/office/officeart/2005/8/layout/vList5"/>
    <dgm:cxn modelId="{A5E20B4C-266B-4A66-B5CD-2F7C93F1CF4B}" type="presParOf" srcId="{BCFE3FD9-4659-471E-9EF8-D7334F2B7064}" destId="{CC2C1F40-2906-4394-9782-FBF278ACE12C}" srcOrd="1" destOrd="0" presId="urn:microsoft.com/office/officeart/2005/8/layout/vList5"/>
    <dgm:cxn modelId="{8EC363FB-35A0-4694-A7F6-D78F4FDB4E8C}" type="presParOf" srcId="{BCFE3FD9-4659-471E-9EF8-D7334F2B7064}" destId="{05B5F8AE-6B7E-4ECB-9618-71B442CC33A3}" srcOrd="2" destOrd="0" presId="urn:microsoft.com/office/officeart/2005/8/layout/vList5"/>
    <dgm:cxn modelId="{5F7DBC42-CE5C-4709-99BA-490A8E68D94E}" type="presParOf" srcId="{05B5F8AE-6B7E-4ECB-9618-71B442CC33A3}" destId="{3A504A58-4C97-4E91-BB84-9ADD772D04D5}" srcOrd="0" destOrd="0" presId="urn:microsoft.com/office/officeart/2005/8/layout/vList5"/>
    <dgm:cxn modelId="{6843DCAA-7BB4-47FC-A9F7-32D30B8932A0}" type="presParOf" srcId="{05B5F8AE-6B7E-4ECB-9618-71B442CC33A3}" destId="{D013C71A-1D30-4CDA-80B8-6FF107508A0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1FC500E-E89D-4D6E-B8BF-E01815AE7C80}"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US"/>
        </a:p>
      </dgm:t>
    </dgm:pt>
    <dgm:pt modelId="{35996510-9FB6-4D50-9119-AF2AAC7CD740}">
      <dgm:prSet custT="1"/>
      <dgm:spPr/>
      <dgm:t>
        <a:bodyPr spcFirstLastPara="0" vert="horz" wrap="square" lIns="91440" tIns="45720" rIns="91440" bIns="45720" numCol="1" spcCol="1270" anchor="ctr" anchorCtr="0"/>
        <a:lstStyle/>
        <a:p>
          <a:pPr marL="0" lvl="0" indent="0" algn="ctr" defTabSz="1066800">
            <a:lnSpc>
              <a:spcPct val="90000"/>
            </a:lnSpc>
            <a:spcBef>
              <a:spcPct val="0"/>
            </a:spcBef>
            <a:spcAft>
              <a:spcPct val="35000"/>
            </a:spcAft>
            <a:buNone/>
          </a:pPr>
          <a:r>
            <a:rPr lang="en-US" sz="2400" b="0" kern="1200" dirty="0">
              <a:latin typeface="Arial"/>
              <a:ea typeface="+mn-ea"/>
              <a:cs typeface="+mn-cs"/>
            </a:rPr>
            <a:t>Adds new questions on standards regarding</a:t>
          </a:r>
        </a:p>
      </dgm:t>
    </dgm:pt>
    <dgm:pt modelId="{1D825F37-998F-49C0-B2A3-905AF3031840}" type="parTrans" cxnId="{3787C10B-0FE4-4F86-9501-28CA327A2E42}">
      <dgm:prSet/>
      <dgm:spPr/>
      <dgm:t>
        <a:bodyPr/>
        <a:lstStyle/>
        <a:p>
          <a:endParaRPr lang="en-US"/>
        </a:p>
      </dgm:t>
    </dgm:pt>
    <dgm:pt modelId="{09A7C2B9-10FB-4448-96D6-A3A4BE338D34}" type="sibTrans" cxnId="{3787C10B-0FE4-4F86-9501-28CA327A2E42}">
      <dgm:prSet/>
      <dgm:spPr/>
      <dgm:t>
        <a:bodyPr/>
        <a:lstStyle/>
        <a:p>
          <a:endParaRPr lang="en-US"/>
        </a:p>
      </dgm:t>
    </dgm:pt>
    <dgm:pt modelId="{73C821BB-6A85-4CE7-BFF6-293797300882}">
      <dgm:prSet custT="1"/>
      <dgm:spPr/>
      <dgm:t>
        <a:bodyPr/>
        <a:lstStyle/>
        <a:p>
          <a:r>
            <a:rPr lang="en-US" sz="1800" b="0" dirty="0"/>
            <a:t>Derivative instruments</a:t>
          </a:r>
          <a:endParaRPr lang="en-US" sz="1800" dirty="0"/>
        </a:p>
      </dgm:t>
    </dgm:pt>
    <dgm:pt modelId="{797044A2-39AC-4013-AF65-347EA6534D8F}" type="parTrans" cxnId="{4A5AAA00-489A-4402-B403-60BECDA29FBC}">
      <dgm:prSet/>
      <dgm:spPr/>
      <dgm:t>
        <a:bodyPr/>
        <a:lstStyle/>
        <a:p>
          <a:endParaRPr lang="en-US"/>
        </a:p>
      </dgm:t>
    </dgm:pt>
    <dgm:pt modelId="{CAC63B13-E114-4150-BC31-C34C69D6BA6B}" type="sibTrans" cxnId="{4A5AAA00-489A-4402-B403-60BECDA29FBC}">
      <dgm:prSet/>
      <dgm:spPr/>
      <dgm:t>
        <a:bodyPr/>
        <a:lstStyle/>
        <a:p>
          <a:endParaRPr lang="en-US"/>
        </a:p>
      </dgm:t>
    </dgm:pt>
    <dgm:pt modelId="{D741A57E-6776-4503-8D4E-98D5E4053582}">
      <dgm:prSet custT="1"/>
      <dgm:spPr/>
      <dgm:t>
        <a:bodyPr/>
        <a:lstStyle/>
        <a:p>
          <a:r>
            <a:rPr lang="en-US" sz="1800" b="0" dirty="0"/>
            <a:t>Fiduciary activities</a:t>
          </a:r>
          <a:endParaRPr lang="en-US" sz="1800" dirty="0"/>
        </a:p>
      </dgm:t>
    </dgm:pt>
    <dgm:pt modelId="{B3D9D0F2-6F60-4048-B750-3A9456769B3D}" type="parTrans" cxnId="{4FFBB30A-57A3-45BB-B1F7-5B23B23E3E89}">
      <dgm:prSet/>
      <dgm:spPr/>
      <dgm:t>
        <a:bodyPr/>
        <a:lstStyle/>
        <a:p>
          <a:endParaRPr lang="en-US"/>
        </a:p>
      </dgm:t>
    </dgm:pt>
    <dgm:pt modelId="{8EA9FD24-3080-4CCF-9B0B-7BF44A2DDC6A}" type="sibTrans" cxnId="{4FFBB30A-57A3-45BB-B1F7-5B23B23E3E89}">
      <dgm:prSet/>
      <dgm:spPr/>
      <dgm:t>
        <a:bodyPr/>
        <a:lstStyle/>
        <a:p>
          <a:endParaRPr lang="en-US"/>
        </a:p>
      </dgm:t>
    </dgm:pt>
    <dgm:pt modelId="{21F51F13-F0EC-4405-9584-DB6A5351C930}">
      <dgm:prSet custT="1"/>
      <dgm:spPr/>
      <dgm:t>
        <a:bodyPr/>
        <a:lstStyle/>
        <a:p>
          <a:r>
            <a:rPr lang="en-US" sz="2400" b="0" dirty="0"/>
            <a:t>Updates existing Q&amp;A guidance related to</a:t>
          </a:r>
          <a:endParaRPr lang="en-US" sz="2400" dirty="0"/>
        </a:p>
      </dgm:t>
    </dgm:pt>
    <dgm:pt modelId="{0B613B7F-F8C4-4196-921B-7B81273097A0}" type="parTrans" cxnId="{11FEC3F2-CD60-4787-95E3-AF7CCFE2737C}">
      <dgm:prSet/>
      <dgm:spPr/>
      <dgm:t>
        <a:bodyPr/>
        <a:lstStyle/>
        <a:p>
          <a:endParaRPr lang="en-US"/>
        </a:p>
      </dgm:t>
    </dgm:pt>
    <dgm:pt modelId="{5AF348AB-6FC1-45C1-8CCB-31A9D69EFC35}" type="sibTrans" cxnId="{11FEC3F2-CD60-4787-95E3-AF7CCFE2737C}">
      <dgm:prSet/>
      <dgm:spPr/>
      <dgm:t>
        <a:bodyPr/>
        <a:lstStyle/>
        <a:p>
          <a:endParaRPr lang="en-US"/>
        </a:p>
      </dgm:t>
    </dgm:pt>
    <dgm:pt modelId="{D62C3ADF-1586-482E-9E6F-21C90DFD1CB5}">
      <dgm:prSet custT="1"/>
      <dgm:spPr/>
      <dgm:t>
        <a:bodyPr/>
        <a:lstStyle/>
        <a:p>
          <a:r>
            <a:rPr lang="en-US" sz="1800" b="0" dirty="0"/>
            <a:t>Leases, including</a:t>
          </a:r>
          <a:endParaRPr lang="en-US" sz="1800" dirty="0"/>
        </a:p>
      </dgm:t>
    </dgm:pt>
    <dgm:pt modelId="{63672416-ED2A-4F0D-9A45-03C0619AC741}" type="parTrans" cxnId="{CB5A4C4E-F108-459D-889B-26B725E11708}">
      <dgm:prSet/>
      <dgm:spPr/>
      <dgm:t>
        <a:bodyPr/>
        <a:lstStyle/>
        <a:p>
          <a:endParaRPr lang="en-US"/>
        </a:p>
      </dgm:t>
    </dgm:pt>
    <dgm:pt modelId="{2215405C-1356-4497-90DA-F36C747CDAB3}" type="sibTrans" cxnId="{CB5A4C4E-F108-459D-889B-26B725E11708}">
      <dgm:prSet/>
      <dgm:spPr/>
      <dgm:t>
        <a:bodyPr/>
        <a:lstStyle/>
        <a:p>
          <a:endParaRPr lang="en-US"/>
        </a:p>
      </dgm:t>
    </dgm:pt>
    <dgm:pt modelId="{2395E0B0-475C-4B68-ABF1-E4190A3C315A}">
      <dgm:prSet custT="1"/>
      <dgm:spPr/>
      <dgm:t>
        <a:bodyPr/>
        <a:lstStyle/>
        <a:p>
          <a:r>
            <a:rPr lang="en-US" sz="1800" b="0" dirty="0"/>
            <a:t>Definition of a lease</a:t>
          </a:r>
          <a:endParaRPr lang="en-US" sz="1800" dirty="0"/>
        </a:p>
      </dgm:t>
    </dgm:pt>
    <dgm:pt modelId="{FD4377C9-71E0-4412-9538-29083FA9B622}" type="parTrans" cxnId="{94F48B10-A64C-47B7-BFC7-6B57EDD2640E}">
      <dgm:prSet/>
      <dgm:spPr/>
      <dgm:t>
        <a:bodyPr/>
        <a:lstStyle/>
        <a:p>
          <a:endParaRPr lang="en-US"/>
        </a:p>
      </dgm:t>
    </dgm:pt>
    <dgm:pt modelId="{76F2B2C5-86CD-4BA2-88B3-FA31BD14BE8A}" type="sibTrans" cxnId="{94F48B10-A64C-47B7-BFC7-6B57EDD2640E}">
      <dgm:prSet/>
      <dgm:spPr/>
      <dgm:t>
        <a:bodyPr/>
        <a:lstStyle/>
        <a:p>
          <a:endParaRPr lang="en-US"/>
        </a:p>
      </dgm:t>
    </dgm:pt>
    <dgm:pt modelId="{F4CAF168-584B-4355-8188-43C8A6DD82E5}">
      <dgm:prSet custT="1"/>
      <dgm:spPr/>
      <dgm:t>
        <a:bodyPr/>
        <a:lstStyle/>
        <a:p>
          <a:r>
            <a:rPr lang="en-US" sz="1800" b="0" dirty="0"/>
            <a:t>Lease term: options to extend or terminate; </a:t>
          </a:r>
          <a:r>
            <a:rPr lang="en-US" sz="1800" dirty="0"/>
            <a:t>reassessment</a:t>
          </a:r>
        </a:p>
      </dgm:t>
    </dgm:pt>
    <dgm:pt modelId="{8F96B796-A68A-4B0C-A211-6A9AA8686C8B}" type="parTrans" cxnId="{17B2245C-4D02-47DE-A4EE-94FDA9FECC17}">
      <dgm:prSet/>
      <dgm:spPr/>
      <dgm:t>
        <a:bodyPr/>
        <a:lstStyle/>
        <a:p>
          <a:endParaRPr lang="en-US"/>
        </a:p>
      </dgm:t>
    </dgm:pt>
    <dgm:pt modelId="{20388E92-D481-471E-86EE-75439E97BB64}" type="sibTrans" cxnId="{17B2245C-4D02-47DE-A4EE-94FDA9FECC17}">
      <dgm:prSet/>
      <dgm:spPr/>
      <dgm:t>
        <a:bodyPr/>
        <a:lstStyle/>
        <a:p>
          <a:endParaRPr lang="en-US"/>
        </a:p>
      </dgm:t>
    </dgm:pt>
    <dgm:pt modelId="{E3AC1509-6ACD-4F4B-975E-145C7ADF22C0}">
      <dgm:prSet custT="1"/>
      <dgm:spPr/>
      <dgm:t>
        <a:bodyPr/>
        <a:lstStyle/>
        <a:p>
          <a:r>
            <a:rPr lang="en-US" sz="1800" dirty="0"/>
            <a:t>Short-term leases</a:t>
          </a:r>
        </a:p>
      </dgm:t>
    </dgm:pt>
    <dgm:pt modelId="{5AA1665D-CDF5-4288-A902-966379FAE391}" type="parTrans" cxnId="{6B04CAC8-ED77-4245-9F60-EE9AFE74C05B}">
      <dgm:prSet/>
      <dgm:spPr/>
      <dgm:t>
        <a:bodyPr/>
        <a:lstStyle/>
        <a:p>
          <a:endParaRPr lang="en-US"/>
        </a:p>
      </dgm:t>
    </dgm:pt>
    <dgm:pt modelId="{C2F535AB-E2E2-44F5-822E-3400F772E772}" type="sibTrans" cxnId="{6B04CAC8-ED77-4245-9F60-EE9AFE74C05B}">
      <dgm:prSet/>
      <dgm:spPr/>
      <dgm:t>
        <a:bodyPr/>
        <a:lstStyle/>
        <a:p>
          <a:endParaRPr lang="en-US"/>
        </a:p>
      </dgm:t>
    </dgm:pt>
    <dgm:pt modelId="{F06E0C52-47A5-40E6-BAD3-15C3451B5DF0}">
      <dgm:prSet custT="1"/>
      <dgm:spPr/>
      <dgm:t>
        <a:bodyPr/>
        <a:lstStyle/>
        <a:p>
          <a:r>
            <a:rPr lang="en-US" sz="1800" dirty="0"/>
            <a:t>Lessee recognition and measurement</a:t>
          </a:r>
        </a:p>
      </dgm:t>
    </dgm:pt>
    <dgm:pt modelId="{0881BB86-F448-4C7D-ADEC-AF58C5EE2F19}" type="parTrans" cxnId="{971F00C4-1F40-4227-ABC2-1FE5128C65E7}">
      <dgm:prSet/>
      <dgm:spPr/>
      <dgm:t>
        <a:bodyPr/>
        <a:lstStyle/>
        <a:p>
          <a:endParaRPr lang="en-US"/>
        </a:p>
      </dgm:t>
    </dgm:pt>
    <dgm:pt modelId="{67E078CC-9A60-49FE-BA5A-40B35CE5DA66}" type="sibTrans" cxnId="{971F00C4-1F40-4227-ABC2-1FE5128C65E7}">
      <dgm:prSet/>
      <dgm:spPr/>
      <dgm:t>
        <a:bodyPr/>
        <a:lstStyle/>
        <a:p>
          <a:endParaRPr lang="en-US"/>
        </a:p>
      </dgm:t>
    </dgm:pt>
    <dgm:pt modelId="{1AE9891A-B4FD-47B4-B9E1-C58635131E57}">
      <dgm:prSet custT="1"/>
      <dgm:spPr/>
      <dgm:t>
        <a:bodyPr/>
        <a:lstStyle/>
        <a:p>
          <a:r>
            <a:rPr lang="en-US" sz="1800" dirty="0"/>
            <a:t>Lessor recognition and measurement</a:t>
          </a:r>
        </a:p>
      </dgm:t>
    </dgm:pt>
    <dgm:pt modelId="{2D152F63-2B37-47C3-AF69-B607D86B4D5A}" type="parTrans" cxnId="{8A1FFEC7-74EE-4CB5-97ED-E58A525AEDC6}">
      <dgm:prSet/>
      <dgm:spPr/>
      <dgm:t>
        <a:bodyPr/>
        <a:lstStyle/>
        <a:p>
          <a:endParaRPr lang="en-US"/>
        </a:p>
      </dgm:t>
    </dgm:pt>
    <dgm:pt modelId="{80092AE3-89BF-437E-A336-2F6F0B4BE92A}" type="sibTrans" cxnId="{8A1FFEC7-74EE-4CB5-97ED-E58A525AEDC6}">
      <dgm:prSet/>
      <dgm:spPr/>
      <dgm:t>
        <a:bodyPr/>
        <a:lstStyle/>
        <a:p>
          <a:endParaRPr lang="en-US"/>
        </a:p>
      </dgm:t>
    </dgm:pt>
    <dgm:pt modelId="{AA461C15-53DE-4E81-B022-52D0F91B699B}">
      <dgm:prSet custT="1"/>
      <dgm:spPr/>
      <dgm:t>
        <a:bodyPr/>
        <a:lstStyle/>
        <a:p>
          <a:r>
            <a:rPr lang="en-US" sz="1800" dirty="0"/>
            <a:t>Lease incentives</a:t>
          </a:r>
        </a:p>
      </dgm:t>
    </dgm:pt>
    <dgm:pt modelId="{B39AAE11-F39E-4BB9-AD75-67338D8AAF94}" type="parTrans" cxnId="{7378794C-155A-4917-A94F-EBF754ADBD70}">
      <dgm:prSet/>
      <dgm:spPr/>
      <dgm:t>
        <a:bodyPr/>
        <a:lstStyle/>
        <a:p>
          <a:endParaRPr lang="en-US"/>
        </a:p>
      </dgm:t>
    </dgm:pt>
    <dgm:pt modelId="{9F1F2239-C885-4961-AA34-F7528B7B1F7E}" type="sibTrans" cxnId="{7378794C-155A-4917-A94F-EBF754ADBD70}">
      <dgm:prSet/>
      <dgm:spPr/>
      <dgm:t>
        <a:bodyPr/>
        <a:lstStyle/>
        <a:p>
          <a:endParaRPr lang="en-US"/>
        </a:p>
      </dgm:t>
    </dgm:pt>
    <dgm:pt modelId="{0F7B69DD-5C66-4202-8B1B-BAE68B68E843}">
      <dgm:prSet custT="1"/>
      <dgm:spPr/>
      <dgm:t>
        <a:bodyPr/>
        <a:lstStyle/>
        <a:p>
          <a:r>
            <a:rPr lang="en-US" sz="1800" dirty="0"/>
            <a:t>Modifications and terminations</a:t>
          </a:r>
        </a:p>
      </dgm:t>
    </dgm:pt>
    <dgm:pt modelId="{22143A3B-1390-47A9-80CC-EF5F6E87DFD6}" type="parTrans" cxnId="{ACBF4D15-F8EB-44F5-9EF7-161B6F735951}">
      <dgm:prSet/>
      <dgm:spPr/>
      <dgm:t>
        <a:bodyPr/>
        <a:lstStyle/>
        <a:p>
          <a:endParaRPr lang="en-US"/>
        </a:p>
      </dgm:t>
    </dgm:pt>
    <dgm:pt modelId="{40A765C5-3DA0-4523-BD05-F4E13AEEBB47}" type="sibTrans" cxnId="{ACBF4D15-F8EB-44F5-9EF7-161B6F735951}">
      <dgm:prSet/>
      <dgm:spPr/>
      <dgm:t>
        <a:bodyPr/>
        <a:lstStyle/>
        <a:p>
          <a:endParaRPr lang="en-US"/>
        </a:p>
      </dgm:t>
    </dgm:pt>
    <dgm:pt modelId="{64351176-0EFB-4EF1-9133-17681FD16200}">
      <dgm:prSet custT="1"/>
      <dgm:spPr/>
      <dgm:t>
        <a:bodyPr/>
        <a:lstStyle/>
        <a:p>
          <a:r>
            <a:rPr lang="en-US" sz="1800" dirty="0"/>
            <a:t>Nonexchange transactions</a:t>
          </a:r>
        </a:p>
      </dgm:t>
    </dgm:pt>
    <dgm:pt modelId="{804AD491-05C7-434A-BA9A-EC61DEA38B4D}" type="parTrans" cxnId="{2D164E2C-C081-4151-9631-74629703B115}">
      <dgm:prSet/>
      <dgm:spPr/>
      <dgm:t>
        <a:bodyPr/>
        <a:lstStyle/>
        <a:p>
          <a:endParaRPr lang="en-US"/>
        </a:p>
      </dgm:t>
    </dgm:pt>
    <dgm:pt modelId="{0D1A5AA9-D31E-41DB-AFC9-DC973835994D}" type="sibTrans" cxnId="{2D164E2C-C081-4151-9631-74629703B115}">
      <dgm:prSet/>
      <dgm:spPr/>
      <dgm:t>
        <a:bodyPr/>
        <a:lstStyle/>
        <a:p>
          <a:endParaRPr lang="en-US"/>
        </a:p>
      </dgm:t>
    </dgm:pt>
    <dgm:pt modelId="{47E10A25-EF94-4974-BD39-246736BA79F1}">
      <dgm:prSet custT="1"/>
      <dgm:spPr/>
      <dgm:t>
        <a:bodyPr/>
        <a:lstStyle/>
        <a:p>
          <a:r>
            <a:rPr lang="en-US" sz="1800" dirty="0"/>
            <a:t>Financial reporting model</a:t>
          </a:r>
        </a:p>
      </dgm:t>
    </dgm:pt>
    <dgm:pt modelId="{F26807AC-D5BC-4B5A-9C42-74A5C65A8533}" type="parTrans" cxnId="{779FF2B2-D19B-473F-B7F9-C521E7A6927F}">
      <dgm:prSet/>
      <dgm:spPr/>
      <dgm:t>
        <a:bodyPr/>
        <a:lstStyle/>
        <a:p>
          <a:endParaRPr lang="en-US"/>
        </a:p>
      </dgm:t>
    </dgm:pt>
    <dgm:pt modelId="{FDC728C1-42A8-4D43-97E8-0A3897AD5CAD}" type="sibTrans" cxnId="{779FF2B2-D19B-473F-B7F9-C521E7A6927F}">
      <dgm:prSet/>
      <dgm:spPr/>
      <dgm:t>
        <a:bodyPr/>
        <a:lstStyle/>
        <a:p>
          <a:endParaRPr lang="en-US"/>
        </a:p>
      </dgm:t>
    </dgm:pt>
    <dgm:pt modelId="{FF56EA5E-CE68-4548-8279-79AB4B80ED44}">
      <dgm:prSet custT="1"/>
      <dgm:spPr/>
      <dgm:t>
        <a:bodyPr/>
        <a:lstStyle/>
        <a:p>
          <a:r>
            <a:rPr lang="en-US" sz="1800" dirty="0"/>
            <a:t>Sales and pledges and intra-entity transfers (Statement 48)</a:t>
          </a:r>
        </a:p>
      </dgm:t>
    </dgm:pt>
    <dgm:pt modelId="{DB8AD704-5A26-47E1-B281-69C6DAB8C158}" type="parTrans" cxnId="{3E848887-674A-4C56-9AA3-1AE48C5C8857}">
      <dgm:prSet/>
      <dgm:spPr/>
      <dgm:t>
        <a:bodyPr/>
        <a:lstStyle/>
        <a:p>
          <a:endParaRPr lang="en-US"/>
        </a:p>
      </dgm:t>
    </dgm:pt>
    <dgm:pt modelId="{C45B8556-FFEE-441F-AFCA-D42135EAD6CA}" type="sibTrans" cxnId="{3E848887-674A-4C56-9AA3-1AE48C5C8857}">
      <dgm:prSet/>
      <dgm:spPr/>
      <dgm:t>
        <a:bodyPr/>
        <a:lstStyle/>
        <a:p>
          <a:endParaRPr lang="en-US"/>
        </a:p>
      </dgm:t>
    </dgm:pt>
    <dgm:pt modelId="{152409E0-4DAB-43E8-9C6D-62504F26F6E9}" type="pres">
      <dgm:prSet presAssocID="{A1FC500E-E89D-4D6E-B8BF-E01815AE7C80}" presName="Name0" presStyleCnt="0">
        <dgm:presLayoutVars>
          <dgm:dir/>
          <dgm:animLvl val="lvl"/>
          <dgm:resizeHandles val="exact"/>
        </dgm:presLayoutVars>
      </dgm:prSet>
      <dgm:spPr/>
    </dgm:pt>
    <dgm:pt modelId="{2F09B67B-9814-492E-B0F4-7DD45AB7F0F9}" type="pres">
      <dgm:prSet presAssocID="{35996510-9FB6-4D50-9119-AF2AAC7CD740}" presName="linNode" presStyleCnt="0"/>
      <dgm:spPr/>
    </dgm:pt>
    <dgm:pt modelId="{46B343EF-AEAF-47C1-8B4A-E155A931D527}" type="pres">
      <dgm:prSet presAssocID="{35996510-9FB6-4D50-9119-AF2AAC7CD740}" presName="parentText" presStyleLbl="node1" presStyleIdx="0" presStyleCnt="2" custScaleY="127597" custLinFactNeighborY="-1070">
        <dgm:presLayoutVars>
          <dgm:chMax val="1"/>
          <dgm:bulletEnabled val="1"/>
        </dgm:presLayoutVars>
      </dgm:prSet>
      <dgm:spPr>
        <a:xfrm>
          <a:off x="0" y="0"/>
          <a:ext cx="3079089" cy="3676487"/>
        </a:xfrm>
        <a:prstGeom prst="roundRect">
          <a:avLst/>
        </a:prstGeom>
      </dgm:spPr>
    </dgm:pt>
    <dgm:pt modelId="{AC15F7C5-FA3F-4AD1-BCB5-4F69A2D515EE}" type="pres">
      <dgm:prSet presAssocID="{35996510-9FB6-4D50-9119-AF2AAC7CD740}" presName="descendantText" presStyleLbl="alignAccFollowNode1" presStyleIdx="0" presStyleCnt="2" custScaleY="146252">
        <dgm:presLayoutVars>
          <dgm:bulletEnabled val="1"/>
        </dgm:presLayoutVars>
      </dgm:prSet>
      <dgm:spPr/>
    </dgm:pt>
    <dgm:pt modelId="{D057BD5E-48D8-4108-83DE-1693B09B8CDF}" type="pres">
      <dgm:prSet presAssocID="{09A7C2B9-10FB-4448-96D6-A3A4BE338D34}" presName="sp" presStyleCnt="0"/>
      <dgm:spPr/>
    </dgm:pt>
    <dgm:pt modelId="{6D249B6B-C5B3-4546-8289-27399C4B251C}" type="pres">
      <dgm:prSet presAssocID="{21F51F13-F0EC-4405-9584-DB6A5351C930}" presName="linNode" presStyleCnt="0"/>
      <dgm:spPr/>
    </dgm:pt>
    <dgm:pt modelId="{A5169881-BF8A-4A69-960A-A5DA19919492}" type="pres">
      <dgm:prSet presAssocID="{21F51F13-F0EC-4405-9584-DB6A5351C930}" presName="parentText" presStyleLbl="node1" presStyleIdx="1" presStyleCnt="2" custScaleY="54861">
        <dgm:presLayoutVars>
          <dgm:chMax val="1"/>
          <dgm:bulletEnabled val="1"/>
        </dgm:presLayoutVars>
      </dgm:prSet>
      <dgm:spPr/>
    </dgm:pt>
    <dgm:pt modelId="{6ED8D0D0-49E7-444B-A87B-B7DFAEC96AC5}" type="pres">
      <dgm:prSet presAssocID="{21F51F13-F0EC-4405-9584-DB6A5351C930}" presName="descendantText" presStyleLbl="alignAccFollowNode1" presStyleIdx="1" presStyleCnt="2" custScaleY="52405">
        <dgm:presLayoutVars>
          <dgm:bulletEnabled val="1"/>
        </dgm:presLayoutVars>
      </dgm:prSet>
      <dgm:spPr/>
    </dgm:pt>
  </dgm:ptLst>
  <dgm:cxnLst>
    <dgm:cxn modelId="{4A5AAA00-489A-4402-B403-60BECDA29FBC}" srcId="{35996510-9FB6-4D50-9119-AF2AAC7CD740}" destId="{73C821BB-6A85-4CE7-BFF6-293797300882}" srcOrd="0" destOrd="0" parTransId="{797044A2-39AC-4013-AF65-347EA6534D8F}" sibTransId="{CAC63B13-E114-4150-BC31-C34C69D6BA6B}"/>
    <dgm:cxn modelId="{4FFBB30A-57A3-45BB-B1F7-5B23B23E3E89}" srcId="{35996510-9FB6-4D50-9119-AF2AAC7CD740}" destId="{D741A57E-6776-4503-8D4E-98D5E4053582}" srcOrd="1" destOrd="0" parTransId="{B3D9D0F2-6F60-4048-B750-3A9456769B3D}" sibTransId="{8EA9FD24-3080-4CCF-9B0B-7BF44A2DDC6A}"/>
    <dgm:cxn modelId="{3787C10B-0FE4-4F86-9501-28CA327A2E42}" srcId="{A1FC500E-E89D-4D6E-B8BF-E01815AE7C80}" destId="{35996510-9FB6-4D50-9119-AF2AAC7CD740}" srcOrd="0" destOrd="0" parTransId="{1D825F37-998F-49C0-B2A3-905AF3031840}" sibTransId="{09A7C2B9-10FB-4448-96D6-A3A4BE338D34}"/>
    <dgm:cxn modelId="{E11AAD0D-1968-4F0B-90A9-974A49B218A5}" type="presOf" srcId="{A1FC500E-E89D-4D6E-B8BF-E01815AE7C80}" destId="{152409E0-4DAB-43E8-9C6D-62504F26F6E9}" srcOrd="0" destOrd="0" presId="urn:microsoft.com/office/officeart/2005/8/layout/vList5"/>
    <dgm:cxn modelId="{94F48B10-A64C-47B7-BFC7-6B57EDD2640E}" srcId="{D62C3ADF-1586-482E-9E6F-21C90DFD1CB5}" destId="{2395E0B0-475C-4B68-ABF1-E4190A3C315A}" srcOrd="0" destOrd="0" parTransId="{FD4377C9-71E0-4412-9538-29083FA9B622}" sibTransId="{76F2B2C5-86CD-4BA2-88B3-FA31BD14BE8A}"/>
    <dgm:cxn modelId="{ACBF4D15-F8EB-44F5-9EF7-161B6F735951}" srcId="{D62C3ADF-1586-482E-9E6F-21C90DFD1CB5}" destId="{0F7B69DD-5C66-4202-8B1B-BAE68B68E843}" srcOrd="6" destOrd="0" parTransId="{22143A3B-1390-47A9-80CC-EF5F6E87DFD6}" sibTransId="{40A765C5-3DA0-4523-BD05-F4E13AEEBB47}"/>
    <dgm:cxn modelId="{8A6B7225-A67E-4863-9041-055416BD0512}" type="presOf" srcId="{FF56EA5E-CE68-4548-8279-79AB4B80ED44}" destId="{6ED8D0D0-49E7-444B-A87B-B7DFAEC96AC5}" srcOrd="0" destOrd="1" presId="urn:microsoft.com/office/officeart/2005/8/layout/vList5"/>
    <dgm:cxn modelId="{2D164E2C-C081-4151-9631-74629703B115}" srcId="{35996510-9FB6-4D50-9119-AF2AAC7CD740}" destId="{64351176-0EFB-4EF1-9133-17681FD16200}" srcOrd="3" destOrd="0" parTransId="{804AD491-05C7-434A-BA9A-EC61DEA38B4D}" sibTransId="{0D1A5AA9-D31E-41DB-AFC9-DC973835994D}"/>
    <dgm:cxn modelId="{1999592D-76F4-4A82-A1E8-01D818061890}" type="presOf" srcId="{AA461C15-53DE-4E81-B022-52D0F91B699B}" destId="{AC15F7C5-FA3F-4AD1-BCB5-4F69A2D515EE}" srcOrd="0" destOrd="8" presId="urn:microsoft.com/office/officeart/2005/8/layout/vList5"/>
    <dgm:cxn modelId="{17B2245C-4D02-47DE-A4EE-94FDA9FECC17}" srcId="{D62C3ADF-1586-482E-9E6F-21C90DFD1CB5}" destId="{F4CAF168-584B-4355-8188-43C8A6DD82E5}" srcOrd="1" destOrd="0" parTransId="{8F96B796-A68A-4B0C-A211-6A9AA8686C8B}" sibTransId="{20388E92-D481-471E-86EE-75439E97BB64}"/>
    <dgm:cxn modelId="{CA807469-7C11-49AB-AA84-0CAAC67F8248}" type="presOf" srcId="{F06E0C52-47A5-40E6-BAD3-15C3451B5DF0}" destId="{AC15F7C5-FA3F-4AD1-BCB5-4F69A2D515EE}" srcOrd="0" destOrd="6" presId="urn:microsoft.com/office/officeart/2005/8/layout/vList5"/>
    <dgm:cxn modelId="{DF5C5649-8B33-48A6-801A-78A634734EBE}" type="presOf" srcId="{47E10A25-EF94-4974-BD39-246736BA79F1}" destId="{6ED8D0D0-49E7-444B-A87B-B7DFAEC96AC5}" srcOrd="0" destOrd="0" presId="urn:microsoft.com/office/officeart/2005/8/layout/vList5"/>
    <dgm:cxn modelId="{7378794C-155A-4917-A94F-EBF754ADBD70}" srcId="{D62C3ADF-1586-482E-9E6F-21C90DFD1CB5}" destId="{AA461C15-53DE-4E81-B022-52D0F91B699B}" srcOrd="5" destOrd="0" parTransId="{B39AAE11-F39E-4BB9-AD75-67338D8AAF94}" sibTransId="{9F1F2239-C885-4961-AA34-F7528B7B1F7E}"/>
    <dgm:cxn modelId="{CB5A4C4E-F108-459D-889B-26B725E11708}" srcId="{35996510-9FB6-4D50-9119-AF2AAC7CD740}" destId="{D62C3ADF-1586-482E-9E6F-21C90DFD1CB5}" srcOrd="2" destOrd="0" parTransId="{63672416-ED2A-4F0D-9A45-03C0619AC741}" sibTransId="{2215405C-1356-4497-90DA-F36C747CDAB3}"/>
    <dgm:cxn modelId="{80039B59-FA29-4FA4-A93F-4680DE933E4F}" type="presOf" srcId="{1AE9891A-B4FD-47B4-B9E1-C58635131E57}" destId="{AC15F7C5-FA3F-4AD1-BCB5-4F69A2D515EE}" srcOrd="0" destOrd="7" presId="urn:microsoft.com/office/officeart/2005/8/layout/vList5"/>
    <dgm:cxn modelId="{77A38E5A-AEF1-4655-8721-2C6BA939FC58}" type="presOf" srcId="{F4CAF168-584B-4355-8188-43C8A6DD82E5}" destId="{AC15F7C5-FA3F-4AD1-BCB5-4F69A2D515EE}" srcOrd="0" destOrd="4" presId="urn:microsoft.com/office/officeart/2005/8/layout/vList5"/>
    <dgm:cxn modelId="{3E848887-674A-4C56-9AA3-1AE48C5C8857}" srcId="{21F51F13-F0EC-4405-9584-DB6A5351C930}" destId="{FF56EA5E-CE68-4548-8279-79AB4B80ED44}" srcOrd="1" destOrd="0" parTransId="{DB8AD704-5A26-47E1-B281-69C6DAB8C158}" sibTransId="{C45B8556-FFEE-441F-AFCA-D42135EAD6CA}"/>
    <dgm:cxn modelId="{07BE4EA7-82B1-4D34-BEE8-9941286D581C}" type="presOf" srcId="{2395E0B0-475C-4B68-ABF1-E4190A3C315A}" destId="{AC15F7C5-FA3F-4AD1-BCB5-4F69A2D515EE}" srcOrd="0" destOrd="3" presId="urn:microsoft.com/office/officeart/2005/8/layout/vList5"/>
    <dgm:cxn modelId="{29BA23AB-4B29-4D61-83D9-96B3DBBB46CC}" type="presOf" srcId="{35996510-9FB6-4D50-9119-AF2AAC7CD740}" destId="{46B343EF-AEAF-47C1-8B4A-E155A931D527}" srcOrd="0" destOrd="0" presId="urn:microsoft.com/office/officeart/2005/8/layout/vList5"/>
    <dgm:cxn modelId="{6C7C50B1-B3F2-46B0-B74D-44269CF289AE}" type="presOf" srcId="{73C821BB-6A85-4CE7-BFF6-293797300882}" destId="{AC15F7C5-FA3F-4AD1-BCB5-4F69A2D515EE}" srcOrd="0" destOrd="0" presId="urn:microsoft.com/office/officeart/2005/8/layout/vList5"/>
    <dgm:cxn modelId="{779FF2B2-D19B-473F-B7F9-C521E7A6927F}" srcId="{21F51F13-F0EC-4405-9584-DB6A5351C930}" destId="{47E10A25-EF94-4974-BD39-246736BA79F1}" srcOrd="0" destOrd="0" parTransId="{F26807AC-D5BC-4B5A-9C42-74A5C65A8533}" sibTransId="{FDC728C1-42A8-4D43-97E8-0A3897AD5CAD}"/>
    <dgm:cxn modelId="{F38552B9-DF8A-415D-9B08-07FB48E80F12}" type="presOf" srcId="{D62C3ADF-1586-482E-9E6F-21C90DFD1CB5}" destId="{AC15F7C5-FA3F-4AD1-BCB5-4F69A2D515EE}" srcOrd="0" destOrd="2" presId="urn:microsoft.com/office/officeart/2005/8/layout/vList5"/>
    <dgm:cxn modelId="{E964E8BE-86E5-4415-88A4-C674C1E2434D}" type="presOf" srcId="{64351176-0EFB-4EF1-9133-17681FD16200}" destId="{AC15F7C5-FA3F-4AD1-BCB5-4F69A2D515EE}" srcOrd="0" destOrd="10" presId="urn:microsoft.com/office/officeart/2005/8/layout/vList5"/>
    <dgm:cxn modelId="{971F00C4-1F40-4227-ABC2-1FE5128C65E7}" srcId="{D62C3ADF-1586-482E-9E6F-21C90DFD1CB5}" destId="{F06E0C52-47A5-40E6-BAD3-15C3451B5DF0}" srcOrd="3" destOrd="0" parTransId="{0881BB86-F448-4C7D-ADEC-AF58C5EE2F19}" sibTransId="{67E078CC-9A60-49FE-BA5A-40B35CE5DA66}"/>
    <dgm:cxn modelId="{8A1FFEC7-74EE-4CB5-97ED-E58A525AEDC6}" srcId="{D62C3ADF-1586-482E-9E6F-21C90DFD1CB5}" destId="{1AE9891A-B4FD-47B4-B9E1-C58635131E57}" srcOrd="4" destOrd="0" parTransId="{2D152F63-2B37-47C3-AF69-B607D86B4D5A}" sibTransId="{80092AE3-89BF-437E-A336-2F6F0B4BE92A}"/>
    <dgm:cxn modelId="{6B04CAC8-ED77-4245-9F60-EE9AFE74C05B}" srcId="{D62C3ADF-1586-482E-9E6F-21C90DFD1CB5}" destId="{E3AC1509-6ACD-4F4B-975E-145C7ADF22C0}" srcOrd="2" destOrd="0" parTransId="{5AA1665D-CDF5-4288-A902-966379FAE391}" sibTransId="{C2F535AB-E2E2-44F5-822E-3400F772E772}"/>
    <dgm:cxn modelId="{77C1D0CD-1EC8-4CA9-AE8F-4598875F2AF9}" type="presOf" srcId="{21F51F13-F0EC-4405-9584-DB6A5351C930}" destId="{A5169881-BF8A-4A69-960A-A5DA19919492}" srcOrd="0" destOrd="0" presId="urn:microsoft.com/office/officeart/2005/8/layout/vList5"/>
    <dgm:cxn modelId="{B84D2DCF-41B4-4E87-8E4A-A6581411C8EC}" type="presOf" srcId="{D741A57E-6776-4503-8D4E-98D5E4053582}" destId="{AC15F7C5-FA3F-4AD1-BCB5-4F69A2D515EE}" srcOrd="0" destOrd="1" presId="urn:microsoft.com/office/officeart/2005/8/layout/vList5"/>
    <dgm:cxn modelId="{C945ADE3-4BC4-43E3-89B6-A36A0109934A}" type="presOf" srcId="{0F7B69DD-5C66-4202-8B1B-BAE68B68E843}" destId="{AC15F7C5-FA3F-4AD1-BCB5-4F69A2D515EE}" srcOrd="0" destOrd="9" presId="urn:microsoft.com/office/officeart/2005/8/layout/vList5"/>
    <dgm:cxn modelId="{11FEC3F2-CD60-4787-95E3-AF7CCFE2737C}" srcId="{A1FC500E-E89D-4D6E-B8BF-E01815AE7C80}" destId="{21F51F13-F0EC-4405-9584-DB6A5351C930}" srcOrd="1" destOrd="0" parTransId="{0B613B7F-F8C4-4196-921B-7B81273097A0}" sibTransId="{5AF348AB-6FC1-45C1-8CCB-31A9D69EFC35}"/>
    <dgm:cxn modelId="{C4E8F1F6-D29A-4B8B-BBA5-BAB4D05B880B}" type="presOf" srcId="{E3AC1509-6ACD-4F4B-975E-145C7ADF22C0}" destId="{AC15F7C5-FA3F-4AD1-BCB5-4F69A2D515EE}" srcOrd="0" destOrd="5" presId="urn:microsoft.com/office/officeart/2005/8/layout/vList5"/>
    <dgm:cxn modelId="{BAD98DB7-41B1-487A-9152-BDBF3533D664}" type="presParOf" srcId="{152409E0-4DAB-43E8-9C6D-62504F26F6E9}" destId="{2F09B67B-9814-492E-B0F4-7DD45AB7F0F9}" srcOrd="0" destOrd="0" presId="urn:microsoft.com/office/officeart/2005/8/layout/vList5"/>
    <dgm:cxn modelId="{3F4A863B-F95C-4BFC-9D12-58363D46E140}" type="presParOf" srcId="{2F09B67B-9814-492E-B0F4-7DD45AB7F0F9}" destId="{46B343EF-AEAF-47C1-8B4A-E155A931D527}" srcOrd="0" destOrd="0" presId="urn:microsoft.com/office/officeart/2005/8/layout/vList5"/>
    <dgm:cxn modelId="{9B719052-2D1B-41BB-8FF4-6AE60B55B939}" type="presParOf" srcId="{2F09B67B-9814-492E-B0F4-7DD45AB7F0F9}" destId="{AC15F7C5-FA3F-4AD1-BCB5-4F69A2D515EE}" srcOrd="1" destOrd="0" presId="urn:microsoft.com/office/officeart/2005/8/layout/vList5"/>
    <dgm:cxn modelId="{F20EF0F0-7855-44C2-BF60-0B23E80C93BE}" type="presParOf" srcId="{152409E0-4DAB-43E8-9C6D-62504F26F6E9}" destId="{D057BD5E-48D8-4108-83DE-1693B09B8CDF}" srcOrd="1" destOrd="0" presId="urn:microsoft.com/office/officeart/2005/8/layout/vList5"/>
    <dgm:cxn modelId="{2A2D4531-6A08-4E48-BEA5-A7CD8CCB5B5B}" type="presParOf" srcId="{152409E0-4DAB-43E8-9C6D-62504F26F6E9}" destId="{6D249B6B-C5B3-4546-8289-27399C4B251C}" srcOrd="2" destOrd="0" presId="urn:microsoft.com/office/officeart/2005/8/layout/vList5"/>
    <dgm:cxn modelId="{EC84099B-0A4C-4AD7-B54D-6A2D2D3C4B24}" type="presParOf" srcId="{6D249B6B-C5B3-4546-8289-27399C4B251C}" destId="{A5169881-BF8A-4A69-960A-A5DA19919492}" srcOrd="0" destOrd="0" presId="urn:microsoft.com/office/officeart/2005/8/layout/vList5"/>
    <dgm:cxn modelId="{3CFD8B16-07D4-4026-9548-14091F616F0E}" type="presParOf" srcId="{6D249B6B-C5B3-4546-8289-27399C4B251C}" destId="{6ED8D0D0-49E7-444B-A87B-B7DFAEC96AC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EEC50D-CA15-4EAA-87BF-F354A9691E38}" type="doc">
      <dgm:prSet loTypeId="urn:microsoft.com/office/officeart/2005/8/layout/list1" loCatId="list" qsTypeId="urn:microsoft.com/office/officeart/2005/8/quickstyle/simple1" qsCatId="simple" csTypeId="urn:microsoft.com/office/officeart/2005/8/colors/accent2_3" csCatId="accent2" phldr="1"/>
      <dgm:spPr/>
      <dgm:t>
        <a:bodyPr/>
        <a:lstStyle/>
        <a:p>
          <a:endParaRPr lang="en-US"/>
        </a:p>
      </dgm:t>
    </dgm:pt>
    <dgm:pt modelId="{4165B159-F038-4F55-B4C1-23765963EEEA}">
      <dgm:prSet phldrT="[Text]" custT="1"/>
      <dgm:spPr>
        <a:scene3d>
          <a:camera prst="orthographicFront"/>
          <a:lightRig rig="threePt" dir="t"/>
        </a:scene3d>
        <a:sp3d>
          <a:bevelT/>
        </a:sp3d>
      </dgm:spPr>
      <dgm:t>
        <a:bodyPr/>
        <a:lstStyle/>
        <a:p>
          <a:r>
            <a:rPr lang="en-US" sz="2000" dirty="0"/>
            <a:t>Do </a:t>
          </a:r>
          <a:r>
            <a:rPr lang="en-US" sz="2000" i="1" dirty="0"/>
            <a:t>not</a:t>
          </a:r>
          <a:r>
            <a:rPr lang="en-US" sz="2000" dirty="0"/>
            <a:t> report those arrangements as leases</a:t>
          </a:r>
        </a:p>
      </dgm:t>
    </dgm:pt>
    <dgm:pt modelId="{ABD64736-B743-4FEC-BCED-974212912B9E}" type="parTrans" cxnId="{7ACA4D69-E143-4F86-A47C-6142E8E125BF}">
      <dgm:prSet/>
      <dgm:spPr/>
      <dgm:t>
        <a:bodyPr/>
        <a:lstStyle/>
        <a:p>
          <a:endParaRPr lang="en-US" sz="2000">
            <a:solidFill>
              <a:schemeClr val="bg1"/>
            </a:solidFill>
          </a:endParaRPr>
        </a:p>
      </dgm:t>
    </dgm:pt>
    <dgm:pt modelId="{252A3685-20D2-4B84-BBA4-4793792F3652}" type="sibTrans" cxnId="{7ACA4D69-E143-4F86-A47C-6142E8E125BF}">
      <dgm:prSet/>
      <dgm:spPr/>
      <dgm:t>
        <a:bodyPr/>
        <a:lstStyle/>
        <a:p>
          <a:endParaRPr lang="en-US" sz="2000">
            <a:solidFill>
              <a:schemeClr val="bg1"/>
            </a:solidFill>
          </a:endParaRPr>
        </a:p>
      </dgm:t>
    </dgm:pt>
    <dgm:pt modelId="{CE70B5B8-BCFB-4724-8FD5-427444D4CC3F}">
      <dgm:prSet phldrT="[Text]" custT="1"/>
      <dgm:spPr>
        <a:scene3d>
          <a:camera prst="orthographicFront"/>
          <a:lightRig rig="threePt" dir="t"/>
        </a:scene3d>
        <a:sp3d>
          <a:bevelT/>
        </a:sp3d>
      </dgm:spPr>
      <dgm:t>
        <a:bodyPr/>
        <a:lstStyle/>
        <a:p>
          <a:r>
            <a:rPr lang="en-US" sz="2000" dirty="0"/>
            <a:t>Do </a:t>
          </a:r>
          <a:r>
            <a:rPr lang="en-US" sz="2000" i="1" dirty="0"/>
            <a:t>not</a:t>
          </a:r>
          <a:r>
            <a:rPr lang="en-US" sz="2000" dirty="0"/>
            <a:t> recognize a liability for the related conduit debt obligations</a:t>
          </a:r>
        </a:p>
      </dgm:t>
    </dgm:pt>
    <dgm:pt modelId="{1601D055-2D2D-45C3-922E-2B75ABA5150D}" type="parTrans" cxnId="{FF5DCCE4-CBDA-4348-9562-E0695AC91932}">
      <dgm:prSet/>
      <dgm:spPr/>
      <dgm:t>
        <a:bodyPr/>
        <a:lstStyle/>
        <a:p>
          <a:endParaRPr lang="en-US" sz="2000">
            <a:solidFill>
              <a:schemeClr val="bg1"/>
            </a:solidFill>
          </a:endParaRPr>
        </a:p>
      </dgm:t>
    </dgm:pt>
    <dgm:pt modelId="{CDA03EDD-3719-403F-9115-0630DA9F4F5E}" type="sibTrans" cxnId="{FF5DCCE4-CBDA-4348-9562-E0695AC91932}">
      <dgm:prSet/>
      <dgm:spPr/>
      <dgm:t>
        <a:bodyPr/>
        <a:lstStyle/>
        <a:p>
          <a:endParaRPr lang="en-US" sz="2000">
            <a:solidFill>
              <a:schemeClr val="bg1"/>
            </a:solidFill>
          </a:endParaRPr>
        </a:p>
      </dgm:t>
    </dgm:pt>
    <dgm:pt modelId="{97A4C04F-C759-413D-A392-25FC99430FD9}">
      <dgm:prSet phldrT="[Text]" custT="1"/>
      <dgm:spPr>
        <a:scene3d>
          <a:camera prst="orthographicFront"/>
          <a:lightRig rig="threePt" dir="t"/>
        </a:scene3d>
        <a:sp3d>
          <a:bevelT/>
        </a:sp3d>
      </dgm:spPr>
      <dgm:t>
        <a:bodyPr/>
        <a:lstStyle/>
        <a:p>
          <a:r>
            <a:rPr lang="en-US" sz="2000" dirty="0"/>
            <a:t>Do </a:t>
          </a:r>
          <a:r>
            <a:rPr lang="en-US" sz="2000" i="1" dirty="0"/>
            <a:t>not</a:t>
          </a:r>
          <a:r>
            <a:rPr lang="en-US" sz="2000" dirty="0"/>
            <a:t> recognize a receivable for the payments related to those arrangements</a:t>
          </a:r>
        </a:p>
      </dgm:t>
    </dgm:pt>
    <dgm:pt modelId="{F370B2B6-54B1-4FB7-9ABC-0506E48761CB}" type="parTrans" cxnId="{74F0EDAC-3A55-4BD8-A350-841AF2E71FEB}">
      <dgm:prSet/>
      <dgm:spPr/>
      <dgm:t>
        <a:bodyPr/>
        <a:lstStyle/>
        <a:p>
          <a:endParaRPr lang="en-US" sz="2000">
            <a:solidFill>
              <a:schemeClr val="bg1"/>
            </a:solidFill>
          </a:endParaRPr>
        </a:p>
      </dgm:t>
    </dgm:pt>
    <dgm:pt modelId="{71DC3E40-C1C9-4BF1-9B6D-9804E008B4E5}" type="sibTrans" cxnId="{74F0EDAC-3A55-4BD8-A350-841AF2E71FEB}">
      <dgm:prSet/>
      <dgm:spPr/>
      <dgm:t>
        <a:bodyPr/>
        <a:lstStyle/>
        <a:p>
          <a:endParaRPr lang="en-US" sz="2000">
            <a:solidFill>
              <a:schemeClr val="bg1"/>
            </a:solidFill>
          </a:endParaRPr>
        </a:p>
      </dgm:t>
    </dgm:pt>
    <dgm:pt modelId="{D0954E15-55C8-443D-B00E-7FAD26FB8C43}">
      <dgm:prSet phldrT="[Text]" custT="1"/>
      <dgm:spPr>
        <a:scene3d>
          <a:camera prst="orthographicFront"/>
          <a:lightRig rig="threePt" dir="t"/>
        </a:scene3d>
        <a:sp3d>
          <a:bevelT/>
        </a:sp3d>
      </dgm:spPr>
      <dgm:t>
        <a:bodyPr/>
        <a:lstStyle/>
        <a:p>
          <a:r>
            <a:rPr lang="en-US" sz="2000" dirty="0"/>
            <a:t>If the arrangement meets the definition of a service concession arrangement, follow Statement 60</a:t>
          </a:r>
        </a:p>
      </dgm:t>
    </dgm:pt>
    <dgm:pt modelId="{099378B6-04EF-4C94-BEA3-129D1B480E13}" type="parTrans" cxnId="{16450A16-F596-415E-941F-7BA72FE729BF}">
      <dgm:prSet/>
      <dgm:spPr/>
      <dgm:t>
        <a:bodyPr/>
        <a:lstStyle/>
        <a:p>
          <a:endParaRPr lang="en-US"/>
        </a:p>
      </dgm:t>
    </dgm:pt>
    <dgm:pt modelId="{45FE02C7-0CFC-4840-BEB1-EB43F9C0D554}" type="sibTrans" cxnId="{16450A16-F596-415E-941F-7BA72FE729BF}">
      <dgm:prSet/>
      <dgm:spPr/>
      <dgm:t>
        <a:bodyPr/>
        <a:lstStyle/>
        <a:p>
          <a:endParaRPr lang="en-US"/>
        </a:p>
      </dgm:t>
    </dgm:pt>
    <dgm:pt modelId="{F7B6F479-852E-4385-9821-8BF185DD9378}" type="pres">
      <dgm:prSet presAssocID="{76EEC50D-CA15-4EAA-87BF-F354A9691E38}" presName="linear" presStyleCnt="0">
        <dgm:presLayoutVars>
          <dgm:dir/>
          <dgm:animLvl val="lvl"/>
          <dgm:resizeHandles val="exact"/>
        </dgm:presLayoutVars>
      </dgm:prSet>
      <dgm:spPr/>
    </dgm:pt>
    <dgm:pt modelId="{A6F336A4-5CB9-49CB-B366-99BFBF9E6446}" type="pres">
      <dgm:prSet presAssocID="{4165B159-F038-4F55-B4C1-23765963EEEA}" presName="parentLin" presStyleCnt="0"/>
      <dgm:spPr>
        <a:scene3d>
          <a:camera prst="orthographicFront"/>
          <a:lightRig rig="threePt" dir="t"/>
        </a:scene3d>
        <a:sp3d>
          <a:bevelT/>
        </a:sp3d>
      </dgm:spPr>
    </dgm:pt>
    <dgm:pt modelId="{0882EB12-556E-4F2A-A70F-6751FF5F4D18}" type="pres">
      <dgm:prSet presAssocID="{4165B159-F038-4F55-B4C1-23765963EEEA}" presName="parentLeftMargin" presStyleLbl="node1" presStyleIdx="0" presStyleCnt="4"/>
      <dgm:spPr/>
    </dgm:pt>
    <dgm:pt modelId="{614E43F3-D1B3-4652-ABBF-85E9B1ABD765}" type="pres">
      <dgm:prSet presAssocID="{4165B159-F038-4F55-B4C1-23765963EEEA}" presName="parentText" presStyleLbl="node1" presStyleIdx="0" presStyleCnt="4" custScaleX="118641">
        <dgm:presLayoutVars>
          <dgm:chMax val="0"/>
          <dgm:bulletEnabled val="1"/>
        </dgm:presLayoutVars>
      </dgm:prSet>
      <dgm:spPr/>
    </dgm:pt>
    <dgm:pt modelId="{8786DF17-B232-4139-86AF-DDC56D754CBF}" type="pres">
      <dgm:prSet presAssocID="{4165B159-F038-4F55-B4C1-23765963EEEA}" presName="negativeSpace" presStyleCnt="0"/>
      <dgm:spPr>
        <a:scene3d>
          <a:camera prst="orthographicFront"/>
          <a:lightRig rig="threePt" dir="t"/>
        </a:scene3d>
        <a:sp3d>
          <a:bevelT/>
        </a:sp3d>
      </dgm:spPr>
    </dgm:pt>
    <dgm:pt modelId="{21D1CA5B-A1B5-4289-947A-3F77BD4A78E8}" type="pres">
      <dgm:prSet presAssocID="{4165B159-F038-4F55-B4C1-23765963EEEA}" presName="childText" presStyleLbl="conFgAcc1" presStyleIdx="0" presStyleCnt="4">
        <dgm:presLayoutVars>
          <dgm:bulletEnabled val="1"/>
        </dgm:presLayoutVars>
      </dgm:prSet>
      <dgm:spPr>
        <a:scene3d>
          <a:camera prst="orthographicFront"/>
          <a:lightRig rig="threePt" dir="t"/>
        </a:scene3d>
        <a:sp3d>
          <a:bevelT/>
        </a:sp3d>
      </dgm:spPr>
    </dgm:pt>
    <dgm:pt modelId="{4331556E-ABD1-4FCD-81B9-D19E39838B93}" type="pres">
      <dgm:prSet presAssocID="{252A3685-20D2-4B84-BBA4-4793792F3652}" presName="spaceBetweenRectangles" presStyleCnt="0"/>
      <dgm:spPr>
        <a:scene3d>
          <a:camera prst="orthographicFront"/>
          <a:lightRig rig="threePt" dir="t"/>
        </a:scene3d>
        <a:sp3d>
          <a:bevelT/>
        </a:sp3d>
      </dgm:spPr>
    </dgm:pt>
    <dgm:pt modelId="{A5ED2EB2-B7A8-4F44-9C51-90FE09ED3479}" type="pres">
      <dgm:prSet presAssocID="{CE70B5B8-BCFB-4724-8FD5-427444D4CC3F}" presName="parentLin" presStyleCnt="0"/>
      <dgm:spPr>
        <a:scene3d>
          <a:camera prst="orthographicFront"/>
          <a:lightRig rig="threePt" dir="t"/>
        </a:scene3d>
        <a:sp3d>
          <a:bevelT/>
        </a:sp3d>
      </dgm:spPr>
    </dgm:pt>
    <dgm:pt modelId="{29BE3BBD-BCC6-4844-9F1F-7D87AE8B6BD9}" type="pres">
      <dgm:prSet presAssocID="{CE70B5B8-BCFB-4724-8FD5-427444D4CC3F}" presName="parentLeftMargin" presStyleLbl="node1" presStyleIdx="0" presStyleCnt="4"/>
      <dgm:spPr/>
    </dgm:pt>
    <dgm:pt modelId="{B9165680-6590-4205-BEE3-7BAABE703941}" type="pres">
      <dgm:prSet presAssocID="{CE70B5B8-BCFB-4724-8FD5-427444D4CC3F}" presName="parentText" presStyleLbl="node1" presStyleIdx="1" presStyleCnt="4" custScaleX="118642">
        <dgm:presLayoutVars>
          <dgm:chMax val="0"/>
          <dgm:bulletEnabled val="1"/>
        </dgm:presLayoutVars>
      </dgm:prSet>
      <dgm:spPr/>
    </dgm:pt>
    <dgm:pt modelId="{316F664A-4348-4B32-83AC-F2EFFD4644ED}" type="pres">
      <dgm:prSet presAssocID="{CE70B5B8-BCFB-4724-8FD5-427444D4CC3F}" presName="negativeSpace" presStyleCnt="0"/>
      <dgm:spPr>
        <a:scene3d>
          <a:camera prst="orthographicFront"/>
          <a:lightRig rig="threePt" dir="t"/>
        </a:scene3d>
        <a:sp3d>
          <a:bevelT/>
        </a:sp3d>
      </dgm:spPr>
    </dgm:pt>
    <dgm:pt modelId="{95BD6757-FBBC-4987-BE89-C3EB77E6B694}" type="pres">
      <dgm:prSet presAssocID="{CE70B5B8-BCFB-4724-8FD5-427444D4CC3F}" presName="childText" presStyleLbl="conFgAcc1" presStyleIdx="1" presStyleCnt="4">
        <dgm:presLayoutVars>
          <dgm:bulletEnabled val="1"/>
        </dgm:presLayoutVars>
      </dgm:prSet>
      <dgm:spPr>
        <a:scene3d>
          <a:camera prst="orthographicFront"/>
          <a:lightRig rig="threePt" dir="t"/>
        </a:scene3d>
        <a:sp3d>
          <a:bevelT/>
        </a:sp3d>
      </dgm:spPr>
    </dgm:pt>
    <dgm:pt modelId="{080DEAB1-A9DF-4693-AF76-85A7B48D635E}" type="pres">
      <dgm:prSet presAssocID="{CDA03EDD-3719-403F-9115-0630DA9F4F5E}" presName="spaceBetweenRectangles" presStyleCnt="0"/>
      <dgm:spPr>
        <a:scene3d>
          <a:camera prst="orthographicFront"/>
          <a:lightRig rig="threePt" dir="t"/>
        </a:scene3d>
        <a:sp3d>
          <a:bevelT/>
        </a:sp3d>
      </dgm:spPr>
    </dgm:pt>
    <dgm:pt modelId="{D311F67F-E883-4A5A-9BAA-0B99FC088E02}" type="pres">
      <dgm:prSet presAssocID="{97A4C04F-C759-413D-A392-25FC99430FD9}" presName="parentLin" presStyleCnt="0"/>
      <dgm:spPr>
        <a:scene3d>
          <a:camera prst="orthographicFront"/>
          <a:lightRig rig="threePt" dir="t"/>
        </a:scene3d>
        <a:sp3d>
          <a:bevelT/>
        </a:sp3d>
      </dgm:spPr>
    </dgm:pt>
    <dgm:pt modelId="{6DB1FE41-9E47-435D-9A64-C864BBA66644}" type="pres">
      <dgm:prSet presAssocID="{97A4C04F-C759-413D-A392-25FC99430FD9}" presName="parentLeftMargin" presStyleLbl="node1" presStyleIdx="1" presStyleCnt="4"/>
      <dgm:spPr/>
    </dgm:pt>
    <dgm:pt modelId="{0DC94C83-F97D-402B-B0C8-45F7F29BB3A1}" type="pres">
      <dgm:prSet presAssocID="{97A4C04F-C759-413D-A392-25FC99430FD9}" presName="parentText" presStyleLbl="node1" presStyleIdx="2" presStyleCnt="4" custScaleX="119370">
        <dgm:presLayoutVars>
          <dgm:chMax val="0"/>
          <dgm:bulletEnabled val="1"/>
        </dgm:presLayoutVars>
      </dgm:prSet>
      <dgm:spPr/>
    </dgm:pt>
    <dgm:pt modelId="{15C1FA6A-0D2B-42BD-BF0B-1EA378DD82A4}" type="pres">
      <dgm:prSet presAssocID="{97A4C04F-C759-413D-A392-25FC99430FD9}" presName="negativeSpace" presStyleCnt="0"/>
      <dgm:spPr>
        <a:scene3d>
          <a:camera prst="orthographicFront"/>
          <a:lightRig rig="threePt" dir="t"/>
        </a:scene3d>
        <a:sp3d>
          <a:bevelT/>
        </a:sp3d>
      </dgm:spPr>
    </dgm:pt>
    <dgm:pt modelId="{063C0E61-DD4E-410B-BEFD-B8C9F3297D00}" type="pres">
      <dgm:prSet presAssocID="{97A4C04F-C759-413D-A392-25FC99430FD9}" presName="childText" presStyleLbl="conFgAcc1" presStyleIdx="2" presStyleCnt="4">
        <dgm:presLayoutVars>
          <dgm:bulletEnabled val="1"/>
        </dgm:presLayoutVars>
      </dgm:prSet>
      <dgm:spPr>
        <a:scene3d>
          <a:camera prst="orthographicFront"/>
          <a:lightRig rig="threePt" dir="t"/>
        </a:scene3d>
        <a:sp3d>
          <a:bevelT/>
        </a:sp3d>
      </dgm:spPr>
    </dgm:pt>
    <dgm:pt modelId="{7423268E-20CA-4C32-8058-503E5461574F}" type="pres">
      <dgm:prSet presAssocID="{71DC3E40-C1C9-4BF1-9B6D-9804E008B4E5}" presName="spaceBetweenRectangles" presStyleCnt="0"/>
      <dgm:spPr/>
    </dgm:pt>
    <dgm:pt modelId="{62763CD3-5EC4-461F-B444-8F413FB6E516}" type="pres">
      <dgm:prSet presAssocID="{D0954E15-55C8-443D-B00E-7FAD26FB8C43}" presName="parentLin" presStyleCnt="0"/>
      <dgm:spPr/>
    </dgm:pt>
    <dgm:pt modelId="{6BD7ED94-BF95-47A6-BA35-20C62B2B4585}" type="pres">
      <dgm:prSet presAssocID="{D0954E15-55C8-443D-B00E-7FAD26FB8C43}" presName="parentLeftMargin" presStyleLbl="node1" presStyleIdx="2" presStyleCnt="4"/>
      <dgm:spPr/>
    </dgm:pt>
    <dgm:pt modelId="{9ED4593D-B608-450D-938A-FD8FD5656F52}" type="pres">
      <dgm:prSet presAssocID="{D0954E15-55C8-443D-B00E-7FAD26FB8C43}" presName="parentText" presStyleLbl="node1" presStyleIdx="3" presStyleCnt="4" custScaleX="119229">
        <dgm:presLayoutVars>
          <dgm:chMax val="0"/>
          <dgm:bulletEnabled val="1"/>
        </dgm:presLayoutVars>
      </dgm:prSet>
      <dgm:spPr/>
    </dgm:pt>
    <dgm:pt modelId="{A8D7B698-E9DD-4539-BA2D-B916DEB635F6}" type="pres">
      <dgm:prSet presAssocID="{D0954E15-55C8-443D-B00E-7FAD26FB8C43}" presName="negativeSpace" presStyleCnt="0"/>
      <dgm:spPr/>
    </dgm:pt>
    <dgm:pt modelId="{04EE9915-7D84-4E2F-8E30-5D02EE9504E3}" type="pres">
      <dgm:prSet presAssocID="{D0954E15-55C8-443D-B00E-7FAD26FB8C43}" presName="childText" presStyleLbl="conFgAcc1" presStyleIdx="3" presStyleCnt="4">
        <dgm:presLayoutVars>
          <dgm:bulletEnabled val="1"/>
        </dgm:presLayoutVars>
      </dgm:prSet>
      <dgm:spPr/>
    </dgm:pt>
  </dgm:ptLst>
  <dgm:cxnLst>
    <dgm:cxn modelId="{C463C80E-342D-4EDF-AAEA-F2B587AC0A39}" type="presOf" srcId="{76EEC50D-CA15-4EAA-87BF-F354A9691E38}" destId="{F7B6F479-852E-4385-9821-8BF185DD9378}" srcOrd="0" destOrd="0" presId="urn:microsoft.com/office/officeart/2005/8/layout/list1"/>
    <dgm:cxn modelId="{EA854014-691A-4466-B455-AE72467193F4}" type="presOf" srcId="{97A4C04F-C759-413D-A392-25FC99430FD9}" destId="{6DB1FE41-9E47-435D-9A64-C864BBA66644}" srcOrd="0" destOrd="0" presId="urn:microsoft.com/office/officeart/2005/8/layout/list1"/>
    <dgm:cxn modelId="{16450A16-F596-415E-941F-7BA72FE729BF}" srcId="{76EEC50D-CA15-4EAA-87BF-F354A9691E38}" destId="{D0954E15-55C8-443D-B00E-7FAD26FB8C43}" srcOrd="3" destOrd="0" parTransId="{099378B6-04EF-4C94-BEA3-129D1B480E13}" sibTransId="{45FE02C7-0CFC-4840-BEB1-EB43F9C0D554}"/>
    <dgm:cxn modelId="{01D7F91E-0F8C-4ED1-94CD-B487ADC699A3}" type="presOf" srcId="{D0954E15-55C8-443D-B00E-7FAD26FB8C43}" destId="{6BD7ED94-BF95-47A6-BA35-20C62B2B4585}" srcOrd="0" destOrd="0" presId="urn:microsoft.com/office/officeart/2005/8/layout/list1"/>
    <dgm:cxn modelId="{3BD11838-48FE-4BF8-BD29-D15C67F41CD2}" type="presOf" srcId="{4165B159-F038-4F55-B4C1-23765963EEEA}" destId="{0882EB12-556E-4F2A-A70F-6751FF5F4D18}" srcOrd="0" destOrd="0" presId="urn:microsoft.com/office/officeart/2005/8/layout/list1"/>
    <dgm:cxn modelId="{7ACA4D69-E143-4F86-A47C-6142E8E125BF}" srcId="{76EEC50D-CA15-4EAA-87BF-F354A9691E38}" destId="{4165B159-F038-4F55-B4C1-23765963EEEA}" srcOrd="0" destOrd="0" parTransId="{ABD64736-B743-4FEC-BCED-974212912B9E}" sibTransId="{252A3685-20D2-4B84-BBA4-4793792F3652}"/>
    <dgm:cxn modelId="{B528C482-7211-4075-9C37-C110FEBBD314}" type="presOf" srcId="{CE70B5B8-BCFB-4724-8FD5-427444D4CC3F}" destId="{B9165680-6590-4205-BEE3-7BAABE703941}" srcOrd="1" destOrd="0" presId="urn:microsoft.com/office/officeart/2005/8/layout/list1"/>
    <dgm:cxn modelId="{B95EFFA7-780D-4C9E-B1A2-83FA52587299}" type="presOf" srcId="{CE70B5B8-BCFB-4724-8FD5-427444D4CC3F}" destId="{29BE3BBD-BCC6-4844-9F1F-7D87AE8B6BD9}" srcOrd="0" destOrd="0" presId="urn:microsoft.com/office/officeart/2005/8/layout/list1"/>
    <dgm:cxn modelId="{74F0EDAC-3A55-4BD8-A350-841AF2E71FEB}" srcId="{76EEC50D-CA15-4EAA-87BF-F354A9691E38}" destId="{97A4C04F-C759-413D-A392-25FC99430FD9}" srcOrd="2" destOrd="0" parTransId="{F370B2B6-54B1-4FB7-9ABC-0506E48761CB}" sibTransId="{71DC3E40-C1C9-4BF1-9B6D-9804E008B4E5}"/>
    <dgm:cxn modelId="{0BF45BAD-A8F0-4804-B6F9-6B90A74A9795}" type="presOf" srcId="{97A4C04F-C759-413D-A392-25FC99430FD9}" destId="{0DC94C83-F97D-402B-B0C8-45F7F29BB3A1}" srcOrd="1" destOrd="0" presId="urn:microsoft.com/office/officeart/2005/8/layout/list1"/>
    <dgm:cxn modelId="{867764C4-F67A-4782-BA51-464FE7120A8C}" type="presOf" srcId="{4165B159-F038-4F55-B4C1-23765963EEEA}" destId="{614E43F3-D1B3-4652-ABBF-85E9B1ABD765}" srcOrd="1" destOrd="0" presId="urn:microsoft.com/office/officeart/2005/8/layout/list1"/>
    <dgm:cxn modelId="{102870E1-F28D-4B21-8734-EAE56E77940A}" type="presOf" srcId="{D0954E15-55C8-443D-B00E-7FAD26FB8C43}" destId="{9ED4593D-B608-450D-938A-FD8FD5656F52}" srcOrd="1" destOrd="0" presId="urn:microsoft.com/office/officeart/2005/8/layout/list1"/>
    <dgm:cxn modelId="{FF5DCCE4-CBDA-4348-9562-E0695AC91932}" srcId="{76EEC50D-CA15-4EAA-87BF-F354A9691E38}" destId="{CE70B5B8-BCFB-4724-8FD5-427444D4CC3F}" srcOrd="1" destOrd="0" parTransId="{1601D055-2D2D-45C3-922E-2B75ABA5150D}" sibTransId="{CDA03EDD-3719-403F-9115-0630DA9F4F5E}"/>
    <dgm:cxn modelId="{02266466-279C-4C64-BB40-B8B6B9278881}" type="presParOf" srcId="{F7B6F479-852E-4385-9821-8BF185DD9378}" destId="{A6F336A4-5CB9-49CB-B366-99BFBF9E6446}" srcOrd="0" destOrd="0" presId="urn:microsoft.com/office/officeart/2005/8/layout/list1"/>
    <dgm:cxn modelId="{A050C93A-40E5-4474-8BD7-D2C0ED80CBAA}" type="presParOf" srcId="{A6F336A4-5CB9-49CB-B366-99BFBF9E6446}" destId="{0882EB12-556E-4F2A-A70F-6751FF5F4D18}" srcOrd="0" destOrd="0" presId="urn:microsoft.com/office/officeart/2005/8/layout/list1"/>
    <dgm:cxn modelId="{C027CAF0-FDBB-4730-83DF-873F37353F0C}" type="presParOf" srcId="{A6F336A4-5CB9-49CB-B366-99BFBF9E6446}" destId="{614E43F3-D1B3-4652-ABBF-85E9B1ABD765}" srcOrd="1" destOrd="0" presId="urn:microsoft.com/office/officeart/2005/8/layout/list1"/>
    <dgm:cxn modelId="{10E59DC7-83A2-4159-9E85-910B51755A5A}" type="presParOf" srcId="{F7B6F479-852E-4385-9821-8BF185DD9378}" destId="{8786DF17-B232-4139-86AF-DDC56D754CBF}" srcOrd="1" destOrd="0" presId="urn:microsoft.com/office/officeart/2005/8/layout/list1"/>
    <dgm:cxn modelId="{A4041E11-DAD1-4DC1-A387-BD566368C3B0}" type="presParOf" srcId="{F7B6F479-852E-4385-9821-8BF185DD9378}" destId="{21D1CA5B-A1B5-4289-947A-3F77BD4A78E8}" srcOrd="2" destOrd="0" presId="urn:microsoft.com/office/officeart/2005/8/layout/list1"/>
    <dgm:cxn modelId="{015D62D6-D7CB-49AC-8BED-EC99A7C44ECE}" type="presParOf" srcId="{F7B6F479-852E-4385-9821-8BF185DD9378}" destId="{4331556E-ABD1-4FCD-81B9-D19E39838B93}" srcOrd="3" destOrd="0" presId="urn:microsoft.com/office/officeart/2005/8/layout/list1"/>
    <dgm:cxn modelId="{9D30A2B7-3711-4F93-8064-71DD48472CAC}" type="presParOf" srcId="{F7B6F479-852E-4385-9821-8BF185DD9378}" destId="{A5ED2EB2-B7A8-4F44-9C51-90FE09ED3479}" srcOrd="4" destOrd="0" presId="urn:microsoft.com/office/officeart/2005/8/layout/list1"/>
    <dgm:cxn modelId="{E996A92A-4CB1-4BCD-85A7-2D7C51D27376}" type="presParOf" srcId="{A5ED2EB2-B7A8-4F44-9C51-90FE09ED3479}" destId="{29BE3BBD-BCC6-4844-9F1F-7D87AE8B6BD9}" srcOrd="0" destOrd="0" presId="urn:microsoft.com/office/officeart/2005/8/layout/list1"/>
    <dgm:cxn modelId="{C0AD8392-B81B-47A9-BEA7-69CD6794EF59}" type="presParOf" srcId="{A5ED2EB2-B7A8-4F44-9C51-90FE09ED3479}" destId="{B9165680-6590-4205-BEE3-7BAABE703941}" srcOrd="1" destOrd="0" presId="urn:microsoft.com/office/officeart/2005/8/layout/list1"/>
    <dgm:cxn modelId="{CB468BAB-AC5C-4069-837B-0FC77A914C81}" type="presParOf" srcId="{F7B6F479-852E-4385-9821-8BF185DD9378}" destId="{316F664A-4348-4B32-83AC-F2EFFD4644ED}" srcOrd="5" destOrd="0" presId="urn:microsoft.com/office/officeart/2005/8/layout/list1"/>
    <dgm:cxn modelId="{05D807BD-F5EB-47FD-B1D0-4478D8D3D237}" type="presParOf" srcId="{F7B6F479-852E-4385-9821-8BF185DD9378}" destId="{95BD6757-FBBC-4987-BE89-C3EB77E6B694}" srcOrd="6" destOrd="0" presId="urn:microsoft.com/office/officeart/2005/8/layout/list1"/>
    <dgm:cxn modelId="{CC4F4F46-B211-4E49-9FAE-E13746FB9154}" type="presParOf" srcId="{F7B6F479-852E-4385-9821-8BF185DD9378}" destId="{080DEAB1-A9DF-4693-AF76-85A7B48D635E}" srcOrd="7" destOrd="0" presId="urn:microsoft.com/office/officeart/2005/8/layout/list1"/>
    <dgm:cxn modelId="{F37B986A-8691-417E-9BA4-C0FC8451E4A6}" type="presParOf" srcId="{F7B6F479-852E-4385-9821-8BF185DD9378}" destId="{D311F67F-E883-4A5A-9BAA-0B99FC088E02}" srcOrd="8" destOrd="0" presId="urn:microsoft.com/office/officeart/2005/8/layout/list1"/>
    <dgm:cxn modelId="{977231C1-BB23-47B2-99B8-D03B370BACD7}" type="presParOf" srcId="{D311F67F-E883-4A5A-9BAA-0B99FC088E02}" destId="{6DB1FE41-9E47-435D-9A64-C864BBA66644}" srcOrd="0" destOrd="0" presId="urn:microsoft.com/office/officeart/2005/8/layout/list1"/>
    <dgm:cxn modelId="{99B3BE04-0277-4CC4-9866-9EC144F8680C}" type="presParOf" srcId="{D311F67F-E883-4A5A-9BAA-0B99FC088E02}" destId="{0DC94C83-F97D-402B-B0C8-45F7F29BB3A1}" srcOrd="1" destOrd="0" presId="urn:microsoft.com/office/officeart/2005/8/layout/list1"/>
    <dgm:cxn modelId="{D85BFF7D-85AC-4FDD-AC9F-0EB99179EFB0}" type="presParOf" srcId="{F7B6F479-852E-4385-9821-8BF185DD9378}" destId="{15C1FA6A-0D2B-42BD-BF0B-1EA378DD82A4}" srcOrd="9" destOrd="0" presId="urn:microsoft.com/office/officeart/2005/8/layout/list1"/>
    <dgm:cxn modelId="{290751A4-FC96-4B2B-A50B-4C1DAE7F00DF}" type="presParOf" srcId="{F7B6F479-852E-4385-9821-8BF185DD9378}" destId="{063C0E61-DD4E-410B-BEFD-B8C9F3297D00}" srcOrd="10" destOrd="0" presId="urn:microsoft.com/office/officeart/2005/8/layout/list1"/>
    <dgm:cxn modelId="{70FC754C-461B-43BA-9556-01226012FCBD}" type="presParOf" srcId="{F7B6F479-852E-4385-9821-8BF185DD9378}" destId="{7423268E-20CA-4C32-8058-503E5461574F}" srcOrd="11" destOrd="0" presId="urn:microsoft.com/office/officeart/2005/8/layout/list1"/>
    <dgm:cxn modelId="{A9E63381-ED1F-4870-8745-D8A18F18C835}" type="presParOf" srcId="{F7B6F479-852E-4385-9821-8BF185DD9378}" destId="{62763CD3-5EC4-461F-B444-8F413FB6E516}" srcOrd="12" destOrd="0" presId="urn:microsoft.com/office/officeart/2005/8/layout/list1"/>
    <dgm:cxn modelId="{E39C67F2-B151-4E26-A57F-A97BD63791E8}" type="presParOf" srcId="{62763CD3-5EC4-461F-B444-8F413FB6E516}" destId="{6BD7ED94-BF95-47A6-BA35-20C62B2B4585}" srcOrd="0" destOrd="0" presId="urn:microsoft.com/office/officeart/2005/8/layout/list1"/>
    <dgm:cxn modelId="{08F7720D-C295-4FF6-B86A-2E4BF6DE6B2B}" type="presParOf" srcId="{62763CD3-5EC4-461F-B444-8F413FB6E516}" destId="{9ED4593D-B608-450D-938A-FD8FD5656F52}" srcOrd="1" destOrd="0" presId="urn:microsoft.com/office/officeart/2005/8/layout/list1"/>
    <dgm:cxn modelId="{5D57B65E-BF58-435E-8379-B08A5AAC0808}" type="presParOf" srcId="{F7B6F479-852E-4385-9821-8BF185DD9378}" destId="{A8D7B698-E9DD-4539-BA2D-B916DEB635F6}" srcOrd="13" destOrd="0" presId="urn:microsoft.com/office/officeart/2005/8/layout/list1"/>
    <dgm:cxn modelId="{59F1A853-A12A-455F-9C1C-049E1B632ED3}" type="presParOf" srcId="{F7B6F479-852E-4385-9821-8BF185DD9378}" destId="{04EE9915-7D84-4E2F-8E30-5D02EE9504E3}"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5806768-E4F7-4DF4-9339-4C8126706953}" type="doc">
      <dgm:prSet loTypeId="urn:microsoft.com/office/officeart/2005/8/layout/vList5" loCatId="list" qsTypeId="urn:microsoft.com/office/officeart/2005/8/quickstyle/simple1" qsCatId="simple" csTypeId="urn:microsoft.com/office/officeart/2005/8/colors/accent2_3" csCatId="accent2" phldr="1"/>
      <dgm:spPr/>
      <dgm:t>
        <a:bodyPr/>
        <a:lstStyle/>
        <a:p>
          <a:endParaRPr lang="en-US"/>
        </a:p>
      </dgm:t>
    </dgm:pt>
    <dgm:pt modelId="{E3FEA7B0-F535-4C19-92E1-9DBF3E17E986}">
      <dgm:prSet/>
      <dgm:spPr>
        <a:scene3d>
          <a:camera prst="orthographicFront"/>
          <a:lightRig rig="threePt" dir="t"/>
        </a:scene3d>
        <a:sp3d>
          <a:bevelT/>
        </a:sp3d>
      </dgm:spPr>
      <dgm:t>
        <a:bodyPr/>
        <a:lstStyle/>
        <a:p>
          <a:r>
            <a:rPr lang="en-US" b="0" dirty="0">
              <a:solidFill>
                <a:schemeClr val="bg1"/>
              </a:solidFill>
            </a:rPr>
            <a:t>A general description of the issuer’s conduit debt obligations</a:t>
          </a:r>
          <a:endParaRPr lang="en-US" dirty="0">
            <a:solidFill>
              <a:schemeClr val="bg1"/>
            </a:solidFill>
          </a:endParaRPr>
        </a:p>
      </dgm:t>
    </dgm:pt>
    <dgm:pt modelId="{7A332363-1A9C-453E-A02D-6D8DB624EFDA}" type="parTrans" cxnId="{61B91218-FF38-46A4-A1AC-ADF8A255EBAB}">
      <dgm:prSet/>
      <dgm:spPr/>
      <dgm:t>
        <a:bodyPr/>
        <a:lstStyle/>
        <a:p>
          <a:endParaRPr lang="en-US"/>
        </a:p>
      </dgm:t>
    </dgm:pt>
    <dgm:pt modelId="{D7CC6609-6C44-4FD7-AA5B-08C8060F6F62}" type="sibTrans" cxnId="{61B91218-FF38-46A4-A1AC-ADF8A255EBAB}">
      <dgm:prSet/>
      <dgm:spPr/>
      <dgm:t>
        <a:bodyPr/>
        <a:lstStyle/>
        <a:p>
          <a:endParaRPr lang="en-US"/>
        </a:p>
      </dgm:t>
    </dgm:pt>
    <dgm:pt modelId="{034B0C3E-DE56-4FB6-B9FC-E234D80A9467}">
      <dgm:prSet/>
      <dgm:spPr>
        <a:scene3d>
          <a:camera prst="orthographicFront"/>
          <a:lightRig rig="threePt" dir="t"/>
        </a:scene3d>
        <a:sp3d>
          <a:bevelT/>
        </a:sp3d>
      </dgm:spPr>
      <dgm:t>
        <a:bodyPr/>
        <a:lstStyle/>
        <a:p>
          <a:r>
            <a:rPr lang="en-US" baseline="0" dirty="0"/>
            <a:t>Description of limited commitments</a:t>
          </a:r>
          <a:endParaRPr lang="en-US" dirty="0"/>
        </a:p>
      </dgm:t>
    </dgm:pt>
    <dgm:pt modelId="{DE00A3C9-98BF-4D96-88AA-5664432BC99E}" type="parTrans" cxnId="{253964B2-8B6E-41D6-BAED-11FE66363238}">
      <dgm:prSet/>
      <dgm:spPr/>
      <dgm:t>
        <a:bodyPr/>
        <a:lstStyle/>
        <a:p>
          <a:endParaRPr lang="en-US"/>
        </a:p>
      </dgm:t>
    </dgm:pt>
    <dgm:pt modelId="{96EC8761-9729-45B6-9494-A5A6A8BE56EB}" type="sibTrans" cxnId="{253964B2-8B6E-41D6-BAED-11FE66363238}">
      <dgm:prSet/>
      <dgm:spPr/>
      <dgm:t>
        <a:bodyPr/>
        <a:lstStyle/>
        <a:p>
          <a:endParaRPr lang="en-US"/>
        </a:p>
      </dgm:t>
    </dgm:pt>
    <dgm:pt modelId="{FB51F441-04A0-43C9-B1E1-BB2563EAEAC6}">
      <dgm:prSet/>
      <dgm:spPr>
        <a:scene3d>
          <a:camera prst="orthographicFront"/>
          <a:lightRig rig="threePt" dir="t"/>
        </a:scene3d>
        <a:sp3d>
          <a:bevelT/>
        </a:sp3d>
      </dgm:spPr>
      <dgm:t>
        <a:bodyPr/>
        <a:lstStyle/>
        <a:p>
          <a:r>
            <a:rPr lang="en-US" b="0" dirty="0">
              <a:solidFill>
                <a:schemeClr val="tx1"/>
              </a:solidFill>
            </a:rPr>
            <a:t>If the issuer recognizes a related liability</a:t>
          </a:r>
          <a:endParaRPr lang="en-US" dirty="0">
            <a:solidFill>
              <a:schemeClr val="tx1"/>
            </a:solidFill>
          </a:endParaRPr>
        </a:p>
      </dgm:t>
    </dgm:pt>
    <dgm:pt modelId="{D04AABE0-49E0-4224-9D0D-EA34FDD83F5E}" type="parTrans" cxnId="{D933C602-3D65-49DD-97CE-4CAA0563D830}">
      <dgm:prSet/>
      <dgm:spPr/>
      <dgm:t>
        <a:bodyPr/>
        <a:lstStyle/>
        <a:p>
          <a:endParaRPr lang="en-US"/>
        </a:p>
      </dgm:t>
    </dgm:pt>
    <dgm:pt modelId="{A27A73CC-D7C8-4FB8-A4E8-10F031208C9C}" type="sibTrans" cxnId="{D933C602-3D65-49DD-97CE-4CAA0563D830}">
      <dgm:prSet/>
      <dgm:spPr/>
      <dgm:t>
        <a:bodyPr/>
        <a:lstStyle/>
        <a:p>
          <a:endParaRPr lang="en-US"/>
        </a:p>
      </dgm:t>
    </dgm:pt>
    <dgm:pt modelId="{78CB22F5-1070-4915-9C4A-E0667C6123C3}">
      <dgm:prSet/>
      <dgm:spPr>
        <a:scene3d>
          <a:camera prst="orthographicFront"/>
          <a:lightRig rig="threePt" dir="t"/>
        </a:scene3d>
        <a:sp3d>
          <a:bevelT/>
        </a:sp3d>
      </dgm:spPr>
      <dgm:t>
        <a:bodyPr/>
        <a:lstStyle/>
        <a:p>
          <a:r>
            <a:rPr lang="en-US" baseline="0" dirty="0"/>
            <a:t>Description of timing of recognition and measurement of the liability</a:t>
          </a:r>
          <a:endParaRPr lang="en-US" dirty="0"/>
        </a:p>
      </dgm:t>
    </dgm:pt>
    <dgm:pt modelId="{0D3DEFCC-0F4D-4B81-A6AB-C918E5F43CFC}" type="parTrans" cxnId="{AC288971-6464-4383-AFF7-739971A11C77}">
      <dgm:prSet/>
      <dgm:spPr/>
      <dgm:t>
        <a:bodyPr/>
        <a:lstStyle/>
        <a:p>
          <a:endParaRPr lang="en-US"/>
        </a:p>
      </dgm:t>
    </dgm:pt>
    <dgm:pt modelId="{4F132BA3-09E4-4DFC-BD2C-B90FF69D439F}" type="sibTrans" cxnId="{AC288971-6464-4383-AFF7-739971A11C77}">
      <dgm:prSet/>
      <dgm:spPr/>
      <dgm:t>
        <a:bodyPr/>
        <a:lstStyle/>
        <a:p>
          <a:endParaRPr lang="en-US"/>
        </a:p>
      </dgm:t>
    </dgm:pt>
    <dgm:pt modelId="{B412B569-38C7-41A0-83A2-275EF14ED92A}">
      <dgm:prSet/>
      <dgm:spPr>
        <a:scene3d>
          <a:camera prst="orthographicFront"/>
          <a:lightRig rig="threePt" dir="t"/>
        </a:scene3d>
        <a:sp3d>
          <a:bevelT/>
        </a:sp3d>
      </dgm:spPr>
      <dgm:t>
        <a:bodyPr/>
        <a:lstStyle/>
        <a:p>
          <a:r>
            <a:rPr lang="en-US" baseline="0" dirty="0"/>
            <a:t>Cumulative payments that have been made</a:t>
          </a:r>
          <a:endParaRPr lang="en-US" dirty="0"/>
        </a:p>
      </dgm:t>
    </dgm:pt>
    <dgm:pt modelId="{8B7EF339-197A-4644-8292-ACE9C6605BA9}" type="parTrans" cxnId="{3A8C3DD5-573A-4F3D-B22B-D5BA4C6A0E97}">
      <dgm:prSet/>
      <dgm:spPr/>
      <dgm:t>
        <a:bodyPr/>
        <a:lstStyle/>
        <a:p>
          <a:endParaRPr lang="en-US"/>
        </a:p>
      </dgm:t>
    </dgm:pt>
    <dgm:pt modelId="{6CB943EA-FEE0-4D35-A01D-09B7114A17DC}" type="sibTrans" cxnId="{3A8C3DD5-573A-4F3D-B22B-D5BA4C6A0E97}">
      <dgm:prSet/>
      <dgm:spPr/>
      <dgm:t>
        <a:bodyPr/>
        <a:lstStyle/>
        <a:p>
          <a:endParaRPr lang="en-US"/>
        </a:p>
      </dgm:t>
    </dgm:pt>
    <dgm:pt modelId="{717493D5-FCE5-4FA9-A503-A9B1D2319ADF}">
      <dgm:prSet/>
      <dgm:spPr>
        <a:scene3d>
          <a:camera prst="orthographicFront"/>
          <a:lightRig rig="threePt" dir="t"/>
        </a:scene3d>
        <a:sp3d>
          <a:bevelT/>
        </a:sp3d>
      </dgm:spPr>
      <dgm:t>
        <a:bodyPr/>
        <a:lstStyle/>
        <a:p>
          <a:r>
            <a:rPr lang="en-US" baseline="0" dirty="0"/>
            <a:t>Amounts expected to be recovered, if any, for those payments</a:t>
          </a:r>
          <a:endParaRPr lang="en-US" dirty="0"/>
        </a:p>
      </dgm:t>
    </dgm:pt>
    <dgm:pt modelId="{C1C024A0-8F98-4BC0-AD91-47AB954EC445}" type="parTrans" cxnId="{217810E9-8821-45D8-8E70-12C7D5E0A9E9}">
      <dgm:prSet/>
      <dgm:spPr/>
      <dgm:t>
        <a:bodyPr/>
        <a:lstStyle/>
        <a:p>
          <a:endParaRPr lang="en-US"/>
        </a:p>
      </dgm:t>
    </dgm:pt>
    <dgm:pt modelId="{F96A12B3-982F-4967-86A2-E077C3D2EE8F}" type="sibTrans" cxnId="{217810E9-8821-45D8-8E70-12C7D5E0A9E9}">
      <dgm:prSet/>
      <dgm:spPr/>
      <dgm:t>
        <a:bodyPr/>
        <a:lstStyle/>
        <a:p>
          <a:endParaRPr lang="en-US"/>
        </a:p>
      </dgm:t>
    </dgm:pt>
    <dgm:pt modelId="{AA925646-F9A6-4209-BD15-AC06A8734923}">
      <dgm:prSet/>
      <dgm:spPr>
        <a:scene3d>
          <a:camera prst="orthographicFront"/>
          <a:lightRig rig="threePt" dir="t"/>
        </a:scene3d>
        <a:sp3d>
          <a:bevelT/>
        </a:sp3d>
      </dgm:spPr>
      <dgm:t>
        <a:bodyPr/>
        <a:lstStyle/>
        <a:p>
          <a:r>
            <a:rPr lang="en-US" baseline="0" dirty="0"/>
            <a:t>Description of additional commitments (legal authority and limits; length; arrangements for recovering payments from third-party obligors, if any)</a:t>
          </a:r>
          <a:endParaRPr lang="en-US" dirty="0"/>
        </a:p>
      </dgm:t>
    </dgm:pt>
    <dgm:pt modelId="{C2E5FB40-893A-416C-8779-FD41FC8930DE}" type="parTrans" cxnId="{C0BA4749-C003-4793-8DD0-33492A831F92}">
      <dgm:prSet/>
      <dgm:spPr/>
      <dgm:t>
        <a:bodyPr/>
        <a:lstStyle/>
        <a:p>
          <a:endParaRPr lang="en-US"/>
        </a:p>
      </dgm:t>
    </dgm:pt>
    <dgm:pt modelId="{86942C68-CC75-4776-947E-08112BF5EACC}" type="sibTrans" cxnId="{C0BA4749-C003-4793-8DD0-33492A831F92}">
      <dgm:prSet/>
      <dgm:spPr/>
      <dgm:t>
        <a:bodyPr/>
        <a:lstStyle/>
        <a:p>
          <a:endParaRPr lang="en-US"/>
        </a:p>
      </dgm:t>
    </dgm:pt>
    <dgm:pt modelId="{FEFA36F9-8381-4251-9B57-A8AD0F66C4F4}">
      <dgm:prSet/>
      <dgm:spPr>
        <a:scene3d>
          <a:camera prst="orthographicFront"/>
          <a:lightRig rig="threePt" dir="t"/>
        </a:scene3d>
        <a:sp3d>
          <a:bevelT/>
        </a:sp3d>
      </dgm:spPr>
      <dgm:t>
        <a:bodyPr/>
        <a:lstStyle/>
        <a:p>
          <a:r>
            <a:rPr lang="en-US" baseline="0" dirty="0"/>
            <a:t>Aggregate outstanding principal amount</a:t>
          </a:r>
          <a:endParaRPr lang="en-US" dirty="0"/>
        </a:p>
      </dgm:t>
    </dgm:pt>
    <dgm:pt modelId="{1D8B09A1-9B6D-45FB-8C7F-153F8E10C7C8}" type="parTrans" cxnId="{790E8ADD-4BEB-4BF0-BCF7-5F7263069197}">
      <dgm:prSet/>
      <dgm:spPr/>
      <dgm:t>
        <a:bodyPr/>
        <a:lstStyle/>
        <a:p>
          <a:endParaRPr lang="en-US"/>
        </a:p>
      </dgm:t>
    </dgm:pt>
    <dgm:pt modelId="{EF7A72D7-03FD-4541-8E32-8EA947F4F984}" type="sibTrans" cxnId="{790E8ADD-4BEB-4BF0-BCF7-5F7263069197}">
      <dgm:prSet/>
      <dgm:spPr/>
      <dgm:t>
        <a:bodyPr/>
        <a:lstStyle/>
        <a:p>
          <a:endParaRPr lang="en-US"/>
        </a:p>
      </dgm:t>
    </dgm:pt>
    <dgm:pt modelId="{FC665E3A-5CF4-49A2-91DE-3CC9177306F7}">
      <dgm:prSet/>
      <dgm:spPr>
        <a:scene3d>
          <a:camera prst="orthographicFront"/>
          <a:lightRig rig="threePt" dir="t"/>
        </a:scene3d>
        <a:sp3d>
          <a:bevelT/>
        </a:sp3d>
      </dgm:spPr>
      <dgm:t>
        <a:bodyPr/>
        <a:lstStyle/>
        <a:p>
          <a:r>
            <a:rPr lang="en-US" baseline="0" dirty="0"/>
            <a:t>Beginning balances, increases, decreases, ending balances</a:t>
          </a:r>
          <a:endParaRPr lang="en-US" dirty="0"/>
        </a:p>
      </dgm:t>
    </dgm:pt>
    <dgm:pt modelId="{1629C6E0-96B6-4C86-BD47-915076A35288}" type="parTrans" cxnId="{F60D0BA7-2E14-4439-B3A0-FA4F6BE93D29}">
      <dgm:prSet/>
      <dgm:spPr/>
      <dgm:t>
        <a:bodyPr/>
        <a:lstStyle/>
        <a:p>
          <a:endParaRPr lang="en-US"/>
        </a:p>
      </dgm:t>
    </dgm:pt>
    <dgm:pt modelId="{47EF2293-7476-42F6-949A-9A8E04C7D963}" type="sibTrans" cxnId="{F60D0BA7-2E14-4439-B3A0-FA4F6BE93D29}">
      <dgm:prSet/>
      <dgm:spPr/>
      <dgm:t>
        <a:bodyPr/>
        <a:lstStyle/>
        <a:p>
          <a:endParaRPr lang="en-US"/>
        </a:p>
      </dgm:t>
    </dgm:pt>
    <dgm:pt modelId="{C2CD778A-F4E5-40C1-902D-E51DB2977428}" type="pres">
      <dgm:prSet presAssocID="{15806768-E4F7-4DF4-9339-4C8126706953}" presName="Name0" presStyleCnt="0">
        <dgm:presLayoutVars>
          <dgm:dir/>
          <dgm:animLvl val="lvl"/>
          <dgm:resizeHandles val="exact"/>
        </dgm:presLayoutVars>
      </dgm:prSet>
      <dgm:spPr/>
    </dgm:pt>
    <dgm:pt modelId="{42833E71-3114-4DB6-8B1D-EC97BA415515}" type="pres">
      <dgm:prSet presAssocID="{E3FEA7B0-F535-4C19-92E1-9DBF3E17E986}" presName="linNode" presStyleCnt="0"/>
      <dgm:spPr>
        <a:scene3d>
          <a:camera prst="orthographicFront"/>
          <a:lightRig rig="threePt" dir="t"/>
        </a:scene3d>
        <a:sp3d>
          <a:bevelT/>
        </a:sp3d>
      </dgm:spPr>
    </dgm:pt>
    <dgm:pt modelId="{C0D06F7E-F00B-4497-B85B-CB5B5250581B}" type="pres">
      <dgm:prSet presAssocID="{E3FEA7B0-F535-4C19-92E1-9DBF3E17E986}" presName="parentText" presStyleLbl="node1" presStyleIdx="0" presStyleCnt="2" custLinFactNeighborX="-37251" custLinFactNeighborY="-3341">
        <dgm:presLayoutVars>
          <dgm:chMax val="1"/>
          <dgm:bulletEnabled val="1"/>
        </dgm:presLayoutVars>
      </dgm:prSet>
      <dgm:spPr/>
    </dgm:pt>
    <dgm:pt modelId="{00C81BCB-9C8B-42A5-8FEE-5722C3079DD8}" type="pres">
      <dgm:prSet presAssocID="{E3FEA7B0-F535-4C19-92E1-9DBF3E17E986}" presName="descendantText" presStyleLbl="alignAccFollowNode1" presStyleIdx="0" presStyleCnt="2">
        <dgm:presLayoutVars>
          <dgm:bulletEnabled val="1"/>
        </dgm:presLayoutVars>
      </dgm:prSet>
      <dgm:spPr/>
    </dgm:pt>
    <dgm:pt modelId="{1057A3FB-AAB8-4D02-BA61-AE3C8B57ABA1}" type="pres">
      <dgm:prSet presAssocID="{D7CC6609-6C44-4FD7-AA5B-08C8060F6F62}" presName="sp" presStyleCnt="0"/>
      <dgm:spPr>
        <a:scene3d>
          <a:camera prst="orthographicFront"/>
          <a:lightRig rig="threePt" dir="t"/>
        </a:scene3d>
        <a:sp3d>
          <a:bevelT/>
        </a:sp3d>
      </dgm:spPr>
    </dgm:pt>
    <dgm:pt modelId="{3F2600C0-B729-4D63-953C-59C9CBE2A292}" type="pres">
      <dgm:prSet presAssocID="{FB51F441-04A0-43C9-B1E1-BB2563EAEAC6}" presName="linNode" presStyleCnt="0"/>
      <dgm:spPr>
        <a:scene3d>
          <a:camera prst="orthographicFront"/>
          <a:lightRig rig="threePt" dir="t"/>
        </a:scene3d>
        <a:sp3d>
          <a:bevelT/>
        </a:sp3d>
      </dgm:spPr>
    </dgm:pt>
    <dgm:pt modelId="{D54A352B-1D92-468F-A08A-4BE69766C2F0}" type="pres">
      <dgm:prSet presAssocID="{FB51F441-04A0-43C9-B1E1-BB2563EAEAC6}" presName="parentText" presStyleLbl="node1" presStyleIdx="1" presStyleCnt="2">
        <dgm:presLayoutVars>
          <dgm:chMax val="1"/>
          <dgm:bulletEnabled val="1"/>
        </dgm:presLayoutVars>
      </dgm:prSet>
      <dgm:spPr/>
    </dgm:pt>
    <dgm:pt modelId="{6A3315A0-D0E0-45CA-8C26-24A5097CBD2E}" type="pres">
      <dgm:prSet presAssocID="{FB51F441-04A0-43C9-B1E1-BB2563EAEAC6}" presName="descendantText" presStyleLbl="alignAccFollowNode1" presStyleIdx="1" presStyleCnt="2">
        <dgm:presLayoutVars>
          <dgm:bulletEnabled val="1"/>
        </dgm:presLayoutVars>
      </dgm:prSet>
      <dgm:spPr/>
    </dgm:pt>
  </dgm:ptLst>
  <dgm:cxnLst>
    <dgm:cxn modelId="{D933C602-3D65-49DD-97CE-4CAA0563D830}" srcId="{15806768-E4F7-4DF4-9339-4C8126706953}" destId="{FB51F441-04A0-43C9-B1E1-BB2563EAEAC6}" srcOrd="1" destOrd="0" parTransId="{D04AABE0-49E0-4224-9D0D-EA34FDD83F5E}" sibTransId="{A27A73CC-D7C8-4FB8-A4E8-10F031208C9C}"/>
    <dgm:cxn modelId="{2D7F410F-17E2-41BA-A055-15D250225EFD}" type="presOf" srcId="{15806768-E4F7-4DF4-9339-4C8126706953}" destId="{C2CD778A-F4E5-40C1-902D-E51DB2977428}" srcOrd="0" destOrd="0" presId="urn:microsoft.com/office/officeart/2005/8/layout/vList5"/>
    <dgm:cxn modelId="{61B91218-FF38-46A4-A1AC-ADF8A255EBAB}" srcId="{15806768-E4F7-4DF4-9339-4C8126706953}" destId="{E3FEA7B0-F535-4C19-92E1-9DBF3E17E986}" srcOrd="0" destOrd="0" parTransId="{7A332363-1A9C-453E-A02D-6D8DB624EFDA}" sibTransId="{D7CC6609-6C44-4FD7-AA5B-08C8060F6F62}"/>
    <dgm:cxn modelId="{58A1A522-5D5B-446A-9443-B0B5F5709A58}" type="presOf" srcId="{AA925646-F9A6-4209-BD15-AC06A8734923}" destId="{00C81BCB-9C8B-42A5-8FEE-5722C3079DD8}" srcOrd="0" destOrd="1" presId="urn:microsoft.com/office/officeart/2005/8/layout/vList5"/>
    <dgm:cxn modelId="{C0BA4749-C003-4793-8DD0-33492A831F92}" srcId="{E3FEA7B0-F535-4C19-92E1-9DBF3E17E986}" destId="{AA925646-F9A6-4209-BD15-AC06A8734923}" srcOrd="1" destOrd="0" parTransId="{C2E5FB40-893A-416C-8779-FD41FC8930DE}" sibTransId="{86942C68-CC75-4776-947E-08112BF5EACC}"/>
    <dgm:cxn modelId="{521EAD6B-13F4-4287-822C-1CD761C50903}" type="presOf" srcId="{E3FEA7B0-F535-4C19-92E1-9DBF3E17E986}" destId="{C0D06F7E-F00B-4497-B85B-CB5B5250581B}" srcOrd="0" destOrd="0" presId="urn:microsoft.com/office/officeart/2005/8/layout/vList5"/>
    <dgm:cxn modelId="{AC288971-6464-4383-AFF7-739971A11C77}" srcId="{FB51F441-04A0-43C9-B1E1-BB2563EAEAC6}" destId="{78CB22F5-1070-4915-9C4A-E0667C6123C3}" srcOrd="0" destOrd="0" parTransId="{0D3DEFCC-0F4D-4B81-A6AB-C918E5F43CFC}" sibTransId="{4F132BA3-09E4-4DFC-BD2C-B90FF69D439F}"/>
    <dgm:cxn modelId="{4C55897F-221D-43C2-A88F-E597F36F060D}" type="presOf" srcId="{B412B569-38C7-41A0-83A2-275EF14ED92A}" destId="{6A3315A0-D0E0-45CA-8C26-24A5097CBD2E}" srcOrd="0" destOrd="2" presId="urn:microsoft.com/office/officeart/2005/8/layout/vList5"/>
    <dgm:cxn modelId="{C4FFDA7F-7E71-4888-8803-87FA6C4ACFB8}" type="presOf" srcId="{FB51F441-04A0-43C9-B1E1-BB2563EAEAC6}" destId="{D54A352B-1D92-468F-A08A-4BE69766C2F0}" srcOrd="0" destOrd="0" presId="urn:microsoft.com/office/officeart/2005/8/layout/vList5"/>
    <dgm:cxn modelId="{C8D70181-03BF-4F50-BDE1-6F44E4BC4011}" type="presOf" srcId="{717493D5-FCE5-4FA9-A503-A9B1D2319ADF}" destId="{6A3315A0-D0E0-45CA-8C26-24A5097CBD2E}" srcOrd="0" destOrd="3" presId="urn:microsoft.com/office/officeart/2005/8/layout/vList5"/>
    <dgm:cxn modelId="{D0C6189C-82D0-45FB-B53A-06E5FB1AD074}" type="presOf" srcId="{78CB22F5-1070-4915-9C4A-E0667C6123C3}" destId="{6A3315A0-D0E0-45CA-8C26-24A5097CBD2E}" srcOrd="0" destOrd="0" presId="urn:microsoft.com/office/officeart/2005/8/layout/vList5"/>
    <dgm:cxn modelId="{6B68449E-07A9-49E8-B82A-0BC8681F288F}" type="presOf" srcId="{FEFA36F9-8381-4251-9B57-A8AD0F66C4F4}" destId="{00C81BCB-9C8B-42A5-8FEE-5722C3079DD8}" srcOrd="0" destOrd="2" presId="urn:microsoft.com/office/officeart/2005/8/layout/vList5"/>
    <dgm:cxn modelId="{A110E1A4-82F0-43FD-804E-FB618411B4F8}" type="presOf" srcId="{FC665E3A-5CF4-49A2-91DE-3CC9177306F7}" destId="{6A3315A0-D0E0-45CA-8C26-24A5097CBD2E}" srcOrd="0" destOrd="1" presId="urn:microsoft.com/office/officeart/2005/8/layout/vList5"/>
    <dgm:cxn modelId="{F60D0BA7-2E14-4439-B3A0-FA4F6BE93D29}" srcId="{FB51F441-04A0-43C9-B1E1-BB2563EAEAC6}" destId="{FC665E3A-5CF4-49A2-91DE-3CC9177306F7}" srcOrd="1" destOrd="0" parTransId="{1629C6E0-96B6-4C86-BD47-915076A35288}" sibTransId="{47EF2293-7476-42F6-949A-9A8E04C7D963}"/>
    <dgm:cxn modelId="{CE1968A9-4D43-4A49-B20D-45BF643FC0DD}" type="presOf" srcId="{034B0C3E-DE56-4FB6-B9FC-E234D80A9467}" destId="{00C81BCB-9C8B-42A5-8FEE-5722C3079DD8}" srcOrd="0" destOrd="0" presId="urn:microsoft.com/office/officeart/2005/8/layout/vList5"/>
    <dgm:cxn modelId="{253964B2-8B6E-41D6-BAED-11FE66363238}" srcId="{E3FEA7B0-F535-4C19-92E1-9DBF3E17E986}" destId="{034B0C3E-DE56-4FB6-B9FC-E234D80A9467}" srcOrd="0" destOrd="0" parTransId="{DE00A3C9-98BF-4D96-88AA-5664432BC99E}" sibTransId="{96EC8761-9729-45B6-9494-A5A6A8BE56EB}"/>
    <dgm:cxn modelId="{3A8C3DD5-573A-4F3D-B22B-D5BA4C6A0E97}" srcId="{FB51F441-04A0-43C9-B1E1-BB2563EAEAC6}" destId="{B412B569-38C7-41A0-83A2-275EF14ED92A}" srcOrd="2" destOrd="0" parTransId="{8B7EF339-197A-4644-8292-ACE9C6605BA9}" sibTransId="{6CB943EA-FEE0-4D35-A01D-09B7114A17DC}"/>
    <dgm:cxn modelId="{790E8ADD-4BEB-4BF0-BCF7-5F7263069197}" srcId="{E3FEA7B0-F535-4C19-92E1-9DBF3E17E986}" destId="{FEFA36F9-8381-4251-9B57-A8AD0F66C4F4}" srcOrd="2" destOrd="0" parTransId="{1D8B09A1-9B6D-45FB-8C7F-153F8E10C7C8}" sibTransId="{EF7A72D7-03FD-4541-8E32-8EA947F4F984}"/>
    <dgm:cxn modelId="{217810E9-8821-45D8-8E70-12C7D5E0A9E9}" srcId="{FB51F441-04A0-43C9-B1E1-BB2563EAEAC6}" destId="{717493D5-FCE5-4FA9-A503-A9B1D2319ADF}" srcOrd="3" destOrd="0" parTransId="{C1C024A0-8F98-4BC0-AD91-47AB954EC445}" sibTransId="{F96A12B3-982F-4967-86A2-E077C3D2EE8F}"/>
    <dgm:cxn modelId="{416E3895-5C46-4681-A8A6-0DAFFEA39710}" type="presParOf" srcId="{C2CD778A-F4E5-40C1-902D-E51DB2977428}" destId="{42833E71-3114-4DB6-8B1D-EC97BA415515}" srcOrd="0" destOrd="0" presId="urn:microsoft.com/office/officeart/2005/8/layout/vList5"/>
    <dgm:cxn modelId="{933C2984-331D-4E1D-A8EF-8B00CEF08818}" type="presParOf" srcId="{42833E71-3114-4DB6-8B1D-EC97BA415515}" destId="{C0D06F7E-F00B-4497-B85B-CB5B5250581B}" srcOrd="0" destOrd="0" presId="urn:microsoft.com/office/officeart/2005/8/layout/vList5"/>
    <dgm:cxn modelId="{60CFD2B6-D5C3-4E84-840E-170597CDAA53}" type="presParOf" srcId="{42833E71-3114-4DB6-8B1D-EC97BA415515}" destId="{00C81BCB-9C8B-42A5-8FEE-5722C3079DD8}" srcOrd="1" destOrd="0" presId="urn:microsoft.com/office/officeart/2005/8/layout/vList5"/>
    <dgm:cxn modelId="{87BAF2CF-B219-4030-ADDB-CC2578EB0FFF}" type="presParOf" srcId="{C2CD778A-F4E5-40C1-902D-E51DB2977428}" destId="{1057A3FB-AAB8-4D02-BA61-AE3C8B57ABA1}" srcOrd="1" destOrd="0" presId="urn:microsoft.com/office/officeart/2005/8/layout/vList5"/>
    <dgm:cxn modelId="{BB0FDE2E-1E01-49E0-98C2-658429910AD6}" type="presParOf" srcId="{C2CD778A-F4E5-40C1-902D-E51DB2977428}" destId="{3F2600C0-B729-4D63-953C-59C9CBE2A292}" srcOrd="2" destOrd="0" presId="urn:microsoft.com/office/officeart/2005/8/layout/vList5"/>
    <dgm:cxn modelId="{E8FD5682-CC76-4BEF-A185-3C85E5A5E306}" type="presParOf" srcId="{3F2600C0-B729-4D63-953C-59C9CBE2A292}" destId="{D54A352B-1D92-468F-A08A-4BE69766C2F0}" srcOrd="0" destOrd="0" presId="urn:microsoft.com/office/officeart/2005/8/layout/vList5"/>
    <dgm:cxn modelId="{C0E11437-87A5-4243-80C0-E492490A2F72}" type="presParOf" srcId="{3F2600C0-B729-4D63-953C-59C9CBE2A292}" destId="{6A3315A0-D0E0-45CA-8C26-24A5097CBD2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1BAB336-CB2F-471F-B69C-06BC2C369496}" type="doc">
      <dgm:prSet loTypeId="urn:microsoft.com/office/officeart/2005/8/layout/hList1" loCatId="list" qsTypeId="urn:microsoft.com/office/officeart/2005/8/quickstyle/simple3" qsCatId="simple" csTypeId="urn:microsoft.com/office/officeart/2005/8/colors/accent1_2" csCatId="accent1" phldr="1"/>
      <dgm:spPr/>
      <dgm:t>
        <a:bodyPr/>
        <a:lstStyle/>
        <a:p>
          <a:endParaRPr lang="en-US"/>
        </a:p>
      </dgm:t>
    </dgm:pt>
    <dgm:pt modelId="{45CE87AD-50A0-44B2-A359-4C351E05E612}">
      <dgm:prSet custT="1"/>
      <dgm:spPr/>
      <dgm:t>
        <a:bodyPr/>
        <a:lstStyle/>
        <a:p>
          <a:r>
            <a:rPr lang="en-US" sz="2000" dirty="0"/>
            <a:t>To determine whether a contract conveys control of the right to use the underlying IT assets, a government should assess whether it has both:</a:t>
          </a:r>
        </a:p>
      </dgm:t>
    </dgm:pt>
    <dgm:pt modelId="{C5DBD690-DF0B-4301-9048-7157DD4CE3CC}" type="parTrans" cxnId="{88CC971A-6915-4E96-B17E-5A6E0EEAF345}">
      <dgm:prSet/>
      <dgm:spPr/>
      <dgm:t>
        <a:bodyPr/>
        <a:lstStyle/>
        <a:p>
          <a:endParaRPr lang="en-US"/>
        </a:p>
      </dgm:t>
    </dgm:pt>
    <dgm:pt modelId="{CD11ABFC-E6F7-42EB-93AF-DDE887E965B3}" type="sibTrans" cxnId="{88CC971A-6915-4E96-B17E-5A6E0EEAF345}">
      <dgm:prSet/>
      <dgm:spPr/>
      <dgm:t>
        <a:bodyPr/>
        <a:lstStyle/>
        <a:p>
          <a:endParaRPr lang="en-US"/>
        </a:p>
      </dgm:t>
    </dgm:pt>
    <dgm:pt modelId="{77C07F80-0368-48ED-931E-64121E139F19}">
      <dgm:prSet/>
      <dgm:spPr/>
      <dgm:t>
        <a:bodyPr/>
        <a:lstStyle/>
        <a:p>
          <a:r>
            <a:rPr lang="en-US" dirty="0"/>
            <a:t>The right to obtain the present service capacity from use of the underlying IT assets as specified in the contract </a:t>
          </a:r>
        </a:p>
      </dgm:t>
    </dgm:pt>
    <dgm:pt modelId="{27672E45-FF43-4D96-9C41-AF8533E320B1}" type="parTrans" cxnId="{BC384B5D-C715-4067-A3B4-E0D616697870}">
      <dgm:prSet/>
      <dgm:spPr/>
      <dgm:t>
        <a:bodyPr/>
        <a:lstStyle/>
        <a:p>
          <a:endParaRPr lang="en-US"/>
        </a:p>
      </dgm:t>
    </dgm:pt>
    <dgm:pt modelId="{0C68D1B1-F2E6-4126-A726-A6E5DCD9E956}" type="sibTrans" cxnId="{BC384B5D-C715-4067-A3B4-E0D616697870}">
      <dgm:prSet/>
      <dgm:spPr/>
      <dgm:t>
        <a:bodyPr/>
        <a:lstStyle/>
        <a:p>
          <a:endParaRPr lang="en-US"/>
        </a:p>
      </dgm:t>
    </dgm:pt>
    <dgm:pt modelId="{675FBB90-8A76-487C-B440-3071621FBD24}">
      <dgm:prSet/>
      <dgm:spPr/>
      <dgm:t>
        <a:bodyPr/>
        <a:lstStyle/>
        <a:p>
          <a:r>
            <a:rPr lang="en-US" dirty="0"/>
            <a:t>The right to determine the nature and manner of use of the underlying IT assets as specified in the contract.</a:t>
          </a:r>
        </a:p>
      </dgm:t>
    </dgm:pt>
    <dgm:pt modelId="{7E3F3689-F9D1-4F67-9CBD-DEA844736D8D}" type="parTrans" cxnId="{E1C2A142-98BF-441C-BBDB-6E28B6A9D5E6}">
      <dgm:prSet/>
      <dgm:spPr/>
      <dgm:t>
        <a:bodyPr/>
        <a:lstStyle/>
        <a:p>
          <a:endParaRPr lang="en-US"/>
        </a:p>
      </dgm:t>
    </dgm:pt>
    <dgm:pt modelId="{D8617B7F-1BC1-446B-811D-E3E0897D146A}" type="sibTrans" cxnId="{E1C2A142-98BF-441C-BBDB-6E28B6A9D5E6}">
      <dgm:prSet/>
      <dgm:spPr/>
      <dgm:t>
        <a:bodyPr/>
        <a:lstStyle/>
        <a:p>
          <a:endParaRPr lang="en-US"/>
        </a:p>
      </dgm:t>
    </dgm:pt>
    <dgm:pt modelId="{8717338D-D65D-458E-974E-CC1E94944F00}" type="pres">
      <dgm:prSet presAssocID="{E1BAB336-CB2F-471F-B69C-06BC2C369496}" presName="Name0" presStyleCnt="0">
        <dgm:presLayoutVars>
          <dgm:dir/>
          <dgm:animLvl val="lvl"/>
          <dgm:resizeHandles val="exact"/>
        </dgm:presLayoutVars>
      </dgm:prSet>
      <dgm:spPr/>
    </dgm:pt>
    <dgm:pt modelId="{272B8A0D-D238-4C54-9547-BA0F22260AFE}" type="pres">
      <dgm:prSet presAssocID="{45CE87AD-50A0-44B2-A359-4C351E05E612}" presName="composite" presStyleCnt="0"/>
      <dgm:spPr/>
    </dgm:pt>
    <dgm:pt modelId="{EDA1A143-5494-4967-8A47-E1839D73F0BE}" type="pres">
      <dgm:prSet presAssocID="{45CE87AD-50A0-44B2-A359-4C351E05E612}" presName="parTx" presStyleLbl="alignNode1" presStyleIdx="0" presStyleCnt="1">
        <dgm:presLayoutVars>
          <dgm:chMax val="0"/>
          <dgm:chPref val="0"/>
          <dgm:bulletEnabled val="1"/>
        </dgm:presLayoutVars>
      </dgm:prSet>
      <dgm:spPr/>
    </dgm:pt>
    <dgm:pt modelId="{05D8CF4C-450F-4DE5-9E71-3C48163D5D9A}" type="pres">
      <dgm:prSet presAssocID="{45CE87AD-50A0-44B2-A359-4C351E05E612}" presName="desTx" presStyleLbl="alignAccFollowNode1" presStyleIdx="0" presStyleCnt="1" custLinFactNeighborX="16186" custLinFactNeighborY="-786">
        <dgm:presLayoutVars>
          <dgm:bulletEnabled val="1"/>
        </dgm:presLayoutVars>
      </dgm:prSet>
      <dgm:spPr/>
    </dgm:pt>
  </dgm:ptLst>
  <dgm:cxnLst>
    <dgm:cxn modelId="{87C64D0B-C7C5-4BE1-B699-31280F2AC924}" type="presOf" srcId="{77C07F80-0368-48ED-931E-64121E139F19}" destId="{05D8CF4C-450F-4DE5-9E71-3C48163D5D9A}" srcOrd="0" destOrd="0" presId="urn:microsoft.com/office/officeart/2005/8/layout/hList1"/>
    <dgm:cxn modelId="{88CC971A-6915-4E96-B17E-5A6E0EEAF345}" srcId="{E1BAB336-CB2F-471F-B69C-06BC2C369496}" destId="{45CE87AD-50A0-44B2-A359-4C351E05E612}" srcOrd="0" destOrd="0" parTransId="{C5DBD690-DF0B-4301-9048-7157DD4CE3CC}" sibTransId="{CD11ABFC-E6F7-42EB-93AF-DDE887E965B3}"/>
    <dgm:cxn modelId="{BC384B5D-C715-4067-A3B4-E0D616697870}" srcId="{45CE87AD-50A0-44B2-A359-4C351E05E612}" destId="{77C07F80-0368-48ED-931E-64121E139F19}" srcOrd="0" destOrd="0" parTransId="{27672E45-FF43-4D96-9C41-AF8533E320B1}" sibTransId="{0C68D1B1-F2E6-4126-A726-A6E5DCD9E956}"/>
    <dgm:cxn modelId="{E1C2A142-98BF-441C-BBDB-6E28B6A9D5E6}" srcId="{45CE87AD-50A0-44B2-A359-4C351E05E612}" destId="{675FBB90-8A76-487C-B440-3071621FBD24}" srcOrd="1" destOrd="0" parTransId="{7E3F3689-F9D1-4F67-9CBD-DEA844736D8D}" sibTransId="{D8617B7F-1BC1-446B-811D-E3E0897D146A}"/>
    <dgm:cxn modelId="{38F4287F-5BA4-4F15-82B7-5DB68B79A8CF}" type="presOf" srcId="{675FBB90-8A76-487C-B440-3071621FBD24}" destId="{05D8CF4C-450F-4DE5-9E71-3C48163D5D9A}" srcOrd="0" destOrd="1" presId="urn:microsoft.com/office/officeart/2005/8/layout/hList1"/>
    <dgm:cxn modelId="{36078E89-BD11-4D2C-9517-CB6294534BD3}" type="presOf" srcId="{E1BAB336-CB2F-471F-B69C-06BC2C369496}" destId="{8717338D-D65D-458E-974E-CC1E94944F00}" srcOrd="0" destOrd="0" presId="urn:microsoft.com/office/officeart/2005/8/layout/hList1"/>
    <dgm:cxn modelId="{FD4CFC9C-5DE7-4E56-970D-7172ACA400CE}" type="presOf" srcId="{45CE87AD-50A0-44B2-A359-4C351E05E612}" destId="{EDA1A143-5494-4967-8A47-E1839D73F0BE}" srcOrd="0" destOrd="0" presId="urn:microsoft.com/office/officeart/2005/8/layout/hList1"/>
    <dgm:cxn modelId="{10DA25D7-C317-4EB6-A9D2-11371797BBD0}" type="presParOf" srcId="{8717338D-D65D-458E-974E-CC1E94944F00}" destId="{272B8A0D-D238-4C54-9547-BA0F22260AFE}" srcOrd="0" destOrd="0" presId="urn:microsoft.com/office/officeart/2005/8/layout/hList1"/>
    <dgm:cxn modelId="{7663C3B4-46BD-4C48-8FC5-B3E6F2C2C113}" type="presParOf" srcId="{272B8A0D-D238-4C54-9547-BA0F22260AFE}" destId="{EDA1A143-5494-4967-8A47-E1839D73F0BE}" srcOrd="0" destOrd="0" presId="urn:microsoft.com/office/officeart/2005/8/layout/hList1"/>
    <dgm:cxn modelId="{152D837A-D6BA-427A-B86A-8E39500BD92E}" type="presParOf" srcId="{272B8A0D-D238-4C54-9547-BA0F22260AFE}" destId="{05D8CF4C-450F-4DE5-9E71-3C48163D5D9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BACC6BC-213C-4406-B442-8B7D50176F8D}"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2B005479-B0B1-43D8-AF78-E1432E7DFDAD}">
      <dgm:prSet custT="1"/>
      <dgm:spPr>
        <a:scene3d>
          <a:camera prst="orthographicFront"/>
          <a:lightRig rig="threePt" dir="t"/>
        </a:scene3d>
        <a:sp3d>
          <a:bevelT/>
        </a:sp3d>
      </dgm:spPr>
      <dgm:t>
        <a:bodyPr/>
        <a:lstStyle/>
        <a:p>
          <a:r>
            <a:rPr lang="en-US" sz="2400" b="0" dirty="0"/>
            <a:t>An SBITA should be reported under provisions effectively the same as those for a lessee under Statement 87—recognize a subscription asset and a subscription liability (except for short-term SBITAs)</a:t>
          </a:r>
          <a:endParaRPr lang="en-US" sz="2400" dirty="0"/>
        </a:p>
      </dgm:t>
    </dgm:pt>
    <dgm:pt modelId="{44CA7229-0557-4102-BF34-B18E2554CEDA}" type="parTrans" cxnId="{A6817852-9570-40D9-AFE6-66F932236A1D}">
      <dgm:prSet/>
      <dgm:spPr/>
      <dgm:t>
        <a:bodyPr/>
        <a:lstStyle/>
        <a:p>
          <a:endParaRPr lang="en-US" sz="2400"/>
        </a:p>
      </dgm:t>
    </dgm:pt>
    <dgm:pt modelId="{D649A94C-B780-4C3D-B67E-A68B86B28136}" type="sibTrans" cxnId="{A6817852-9570-40D9-AFE6-66F932236A1D}">
      <dgm:prSet/>
      <dgm:spPr/>
      <dgm:t>
        <a:bodyPr/>
        <a:lstStyle/>
        <a:p>
          <a:endParaRPr lang="en-US" sz="2400"/>
        </a:p>
      </dgm:t>
    </dgm:pt>
    <dgm:pt modelId="{898196DA-6E29-4899-8CBA-934CF9338B4D}" type="pres">
      <dgm:prSet presAssocID="{2BACC6BC-213C-4406-B442-8B7D50176F8D}" presName="linear" presStyleCnt="0">
        <dgm:presLayoutVars>
          <dgm:animLvl val="lvl"/>
          <dgm:resizeHandles val="exact"/>
        </dgm:presLayoutVars>
      </dgm:prSet>
      <dgm:spPr/>
    </dgm:pt>
    <dgm:pt modelId="{D2C4958E-5F6C-4994-BF0B-C73D0DAE8EEA}" type="pres">
      <dgm:prSet presAssocID="{2B005479-B0B1-43D8-AF78-E1432E7DFDAD}" presName="parentText" presStyleLbl="node1" presStyleIdx="0" presStyleCnt="1">
        <dgm:presLayoutVars>
          <dgm:chMax val="0"/>
          <dgm:bulletEnabled val="1"/>
        </dgm:presLayoutVars>
      </dgm:prSet>
      <dgm:spPr/>
    </dgm:pt>
  </dgm:ptLst>
  <dgm:cxnLst>
    <dgm:cxn modelId="{EA46E571-7DA3-48A9-999E-F96CA443B1EF}" type="presOf" srcId="{2B005479-B0B1-43D8-AF78-E1432E7DFDAD}" destId="{D2C4958E-5F6C-4994-BF0B-C73D0DAE8EEA}" srcOrd="0" destOrd="0" presId="urn:microsoft.com/office/officeart/2005/8/layout/vList2"/>
    <dgm:cxn modelId="{A6817852-9570-40D9-AFE6-66F932236A1D}" srcId="{2BACC6BC-213C-4406-B442-8B7D50176F8D}" destId="{2B005479-B0B1-43D8-AF78-E1432E7DFDAD}" srcOrd="0" destOrd="0" parTransId="{44CA7229-0557-4102-BF34-B18E2554CEDA}" sibTransId="{D649A94C-B780-4C3D-B67E-A68B86B28136}"/>
    <dgm:cxn modelId="{F40D1CFD-4540-4F88-AD9B-33BC56E0C83C}" type="presOf" srcId="{2BACC6BC-213C-4406-B442-8B7D50176F8D}" destId="{898196DA-6E29-4899-8CBA-934CF9338B4D}" srcOrd="0" destOrd="0" presId="urn:microsoft.com/office/officeart/2005/8/layout/vList2"/>
    <dgm:cxn modelId="{22CF024C-24A2-41BD-A495-DE1014B2B080}" type="presParOf" srcId="{898196DA-6E29-4899-8CBA-934CF9338B4D}" destId="{D2C4958E-5F6C-4994-BF0B-C73D0DAE8EE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1BAB336-CB2F-471F-B69C-06BC2C36949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5CE87AD-50A0-44B2-A359-4C351E05E612}">
      <dgm:prSet custT="1"/>
      <dgm:spPr>
        <a:scene3d>
          <a:camera prst="orthographicFront"/>
          <a:lightRig rig="threePt" dir="t"/>
        </a:scene3d>
        <a:sp3d>
          <a:bevelT/>
        </a:sp3d>
      </dgm:spPr>
      <dgm:t>
        <a:bodyPr/>
        <a:lstStyle/>
        <a:p>
          <a:r>
            <a:rPr lang="en-US" sz="2400" dirty="0"/>
            <a:t>Measurement of the subscription asset should include certain capitalizable implementation costs based on stages similar to those for internally developed software in Statement 51:</a:t>
          </a:r>
        </a:p>
      </dgm:t>
    </dgm:pt>
    <dgm:pt modelId="{C5DBD690-DF0B-4301-9048-7157DD4CE3CC}" type="parTrans" cxnId="{88CC971A-6915-4E96-B17E-5A6E0EEAF345}">
      <dgm:prSet/>
      <dgm:spPr/>
      <dgm:t>
        <a:bodyPr/>
        <a:lstStyle/>
        <a:p>
          <a:endParaRPr lang="en-US"/>
        </a:p>
      </dgm:t>
    </dgm:pt>
    <dgm:pt modelId="{CD11ABFC-E6F7-42EB-93AF-DDE887E965B3}" type="sibTrans" cxnId="{88CC971A-6915-4E96-B17E-5A6E0EEAF345}">
      <dgm:prSet/>
      <dgm:spPr/>
      <dgm:t>
        <a:bodyPr/>
        <a:lstStyle/>
        <a:p>
          <a:endParaRPr lang="en-US"/>
        </a:p>
      </dgm:t>
    </dgm:pt>
    <dgm:pt modelId="{77C07F80-0368-48ED-931E-64121E139F19}">
      <dgm:prSet custT="1"/>
      <dgm:spPr>
        <a:scene3d>
          <a:camera prst="orthographicFront"/>
          <a:lightRig rig="threePt" dir="t"/>
        </a:scene3d>
        <a:sp3d>
          <a:bevelT/>
        </a:sp3d>
      </dgm:spPr>
      <dgm:t>
        <a:bodyPr/>
        <a:lstStyle/>
        <a:p>
          <a:pPr marL="914400" indent="-165100">
            <a:spcBef>
              <a:spcPts val="1200"/>
            </a:spcBef>
          </a:pPr>
          <a:r>
            <a:rPr lang="en-US" sz="2000" dirty="0"/>
            <a:t>Preliminary project stage</a:t>
          </a:r>
        </a:p>
      </dgm:t>
    </dgm:pt>
    <dgm:pt modelId="{27672E45-FF43-4D96-9C41-AF8533E320B1}" type="parTrans" cxnId="{BC384B5D-C715-4067-A3B4-E0D616697870}">
      <dgm:prSet/>
      <dgm:spPr/>
      <dgm:t>
        <a:bodyPr/>
        <a:lstStyle/>
        <a:p>
          <a:endParaRPr lang="en-US"/>
        </a:p>
      </dgm:t>
    </dgm:pt>
    <dgm:pt modelId="{0C68D1B1-F2E6-4126-A726-A6E5DCD9E956}" type="sibTrans" cxnId="{BC384B5D-C715-4067-A3B4-E0D616697870}">
      <dgm:prSet/>
      <dgm:spPr/>
      <dgm:t>
        <a:bodyPr/>
        <a:lstStyle/>
        <a:p>
          <a:endParaRPr lang="en-US"/>
        </a:p>
      </dgm:t>
    </dgm:pt>
    <dgm:pt modelId="{959D55BC-A9FE-4BE8-933E-70F065AC6E3A}">
      <dgm:prSet custT="1"/>
      <dgm:spPr>
        <a:scene3d>
          <a:camera prst="orthographicFront"/>
          <a:lightRig rig="threePt" dir="t"/>
        </a:scene3d>
        <a:sp3d>
          <a:bevelT/>
        </a:sp3d>
      </dgm:spPr>
      <dgm:t>
        <a:bodyPr/>
        <a:lstStyle/>
        <a:p>
          <a:pPr marL="914400" indent="-165100">
            <a:spcBef>
              <a:spcPct val="0"/>
            </a:spcBef>
          </a:pPr>
          <a:r>
            <a:rPr lang="en-US" sz="2000" dirty="0"/>
            <a:t>Initial implementation stage</a:t>
          </a:r>
        </a:p>
      </dgm:t>
    </dgm:pt>
    <dgm:pt modelId="{874E0BAF-B8AC-4722-A8C6-49D4978E7263}" type="parTrans" cxnId="{6868CC49-D510-465E-8370-AE1E7D88DF09}">
      <dgm:prSet/>
      <dgm:spPr/>
      <dgm:t>
        <a:bodyPr/>
        <a:lstStyle/>
        <a:p>
          <a:endParaRPr lang="en-US"/>
        </a:p>
      </dgm:t>
    </dgm:pt>
    <dgm:pt modelId="{67FB2919-ACBD-49BF-8303-9E182010960A}" type="sibTrans" cxnId="{6868CC49-D510-465E-8370-AE1E7D88DF09}">
      <dgm:prSet/>
      <dgm:spPr/>
      <dgm:t>
        <a:bodyPr/>
        <a:lstStyle/>
        <a:p>
          <a:endParaRPr lang="en-US"/>
        </a:p>
      </dgm:t>
    </dgm:pt>
    <dgm:pt modelId="{1B239807-BF6E-4687-B366-B917C1A806A7}">
      <dgm:prSet custT="1"/>
      <dgm:spPr>
        <a:scene3d>
          <a:camera prst="orthographicFront"/>
          <a:lightRig rig="threePt" dir="t"/>
        </a:scene3d>
        <a:sp3d>
          <a:bevelT/>
        </a:sp3d>
      </dgm:spPr>
      <dgm:t>
        <a:bodyPr/>
        <a:lstStyle/>
        <a:p>
          <a:pPr marL="914400" indent="-165100">
            <a:spcBef>
              <a:spcPct val="0"/>
            </a:spcBef>
          </a:pPr>
          <a:r>
            <a:rPr lang="en-US" sz="2000" dirty="0"/>
            <a:t>Operation and additional implementation stage</a:t>
          </a:r>
        </a:p>
      </dgm:t>
    </dgm:pt>
    <dgm:pt modelId="{28DF62AC-0D13-4449-8D29-9592DFDE5F88}" type="parTrans" cxnId="{FECB1512-923E-4C76-94B0-B19130D51DB8}">
      <dgm:prSet/>
      <dgm:spPr/>
      <dgm:t>
        <a:bodyPr/>
        <a:lstStyle/>
        <a:p>
          <a:endParaRPr lang="en-US"/>
        </a:p>
      </dgm:t>
    </dgm:pt>
    <dgm:pt modelId="{CFEBCB2F-F0BE-4A7A-832E-334258535D36}" type="sibTrans" cxnId="{FECB1512-923E-4C76-94B0-B19130D51DB8}">
      <dgm:prSet/>
      <dgm:spPr/>
      <dgm:t>
        <a:bodyPr/>
        <a:lstStyle/>
        <a:p>
          <a:endParaRPr lang="en-US"/>
        </a:p>
      </dgm:t>
    </dgm:pt>
    <dgm:pt modelId="{7028BB47-3625-48EE-9823-824818C28C05}">
      <dgm:prSet custT="1"/>
      <dgm:spPr>
        <a:scene3d>
          <a:camera prst="orthographicFront"/>
          <a:lightRig rig="threePt" dir="t"/>
        </a:scene3d>
        <a:sp3d>
          <a:bevelT/>
        </a:sp3d>
      </dgm:spPr>
      <dgm:t>
        <a:bodyPr/>
        <a:lstStyle/>
        <a:p>
          <a:pPr marL="228600" indent="0">
            <a:spcBef>
              <a:spcPts val="1200"/>
            </a:spcBef>
          </a:pPr>
          <a:endParaRPr lang="en-US" sz="2000" dirty="0"/>
        </a:p>
      </dgm:t>
    </dgm:pt>
    <dgm:pt modelId="{38D433F7-8798-4AEA-B2CE-B796BE1C8338}" type="parTrans" cxnId="{ADE396D7-26CD-4926-A709-59EF7938F1D5}">
      <dgm:prSet/>
      <dgm:spPr/>
      <dgm:t>
        <a:bodyPr/>
        <a:lstStyle/>
        <a:p>
          <a:endParaRPr lang="en-US"/>
        </a:p>
      </dgm:t>
    </dgm:pt>
    <dgm:pt modelId="{FBC32175-4AB5-47D3-BE6D-7BEC55910435}" type="sibTrans" cxnId="{ADE396D7-26CD-4926-A709-59EF7938F1D5}">
      <dgm:prSet/>
      <dgm:spPr/>
      <dgm:t>
        <a:bodyPr/>
        <a:lstStyle/>
        <a:p>
          <a:endParaRPr lang="en-US"/>
        </a:p>
      </dgm:t>
    </dgm:pt>
    <dgm:pt modelId="{8717338D-D65D-458E-974E-CC1E94944F00}" type="pres">
      <dgm:prSet presAssocID="{E1BAB336-CB2F-471F-B69C-06BC2C369496}" presName="Name0" presStyleCnt="0">
        <dgm:presLayoutVars>
          <dgm:dir/>
          <dgm:animLvl val="lvl"/>
          <dgm:resizeHandles val="exact"/>
        </dgm:presLayoutVars>
      </dgm:prSet>
      <dgm:spPr/>
    </dgm:pt>
    <dgm:pt modelId="{272B8A0D-D238-4C54-9547-BA0F22260AFE}" type="pres">
      <dgm:prSet presAssocID="{45CE87AD-50A0-44B2-A359-4C351E05E612}" presName="composite" presStyleCnt="0"/>
      <dgm:spPr>
        <a:scene3d>
          <a:camera prst="orthographicFront"/>
          <a:lightRig rig="threePt" dir="t"/>
        </a:scene3d>
        <a:sp3d>
          <a:bevelT/>
        </a:sp3d>
      </dgm:spPr>
    </dgm:pt>
    <dgm:pt modelId="{EDA1A143-5494-4967-8A47-E1839D73F0BE}" type="pres">
      <dgm:prSet presAssocID="{45CE87AD-50A0-44B2-A359-4C351E05E612}" presName="parTx" presStyleLbl="alignNode1" presStyleIdx="0" presStyleCnt="1">
        <dgm:presLayoutVars>
          <dgm:chMax val="0"/>
          <dgm:chPref val="0"/>
          <dgm:bulletEnabled val="1"/>
        </dgm:presLayoutVars>
      </dgm:prSet>
      <dgm:spPr/>
    </dgm:pt>
    <dgm:pt modelId="{05D8CF4C-450F-4DE5-9E71-3C48163D5D9A}" type="pres">
      <dgm:prSet presAssocID="{45CE87AD-50A0-44B2-A359-4C351E05E612}" presName="desTx" presStyleLbl="alignAccFollowNode1" presStyleIdx="0" presStyleCnt="1">
        <dgm:presLayoutVars>
          <dgm:bulletEnabled val="1"/>
        </dgm:presLayoutVars>
      </dgm:prSet>
      <dgm:spPr/>
    </dgm:pt>
  </dgm:ptLst>
  <dgm:cxnLst>
    <dgm:cxn modelId="{87C64D0B-C7C5-4BE1-B699-31280F2AC924}" type="presOf" srcId="{77C07F80-0368-48ED-931E-64121E139F19}" destId="{05D8CF4C-450F-4DE5-9E71-3C48163D5D9A}" srcOrd="0" destOrd="1" presId="urn:microsoft.com/office/officeart/2005/8/layout/hList1"/>
    <dgm:cxn modelId="{FECB1512-923E-4C76-94B0-B19130D51DB8}" srcId="{45CE87AD-50A0-44B2-A359-4C351E05E612}" destId="{1B239807-BF6E-4687-B366-B917C1A806A7}" srcOrd="3" destOrd="0" parTransId="{28DF62AC-0D13-4449-8D29-9592DFDE5F88}" sibTransId="{CFEBCB2F-F0BE-4A7A-832E-334258535D36}"/>
    <dgm:cxn modelId="{88CC971A-6915-4E96-B17E-5A6E0EEAF345}" srcId="{E1BAB336-CB2F-471F-B69C-06BC2C369496}" destId="{45CE87AD-50A0-44B2-A359-4C351E05E612}" srcOrd="0" destOrd="0" parTransId="{C5DBD690-DF0B-4301-9048-7157DD4CE3CC}" sibTransId="{CD11ABFC-E6F7-42EB-93AF-DDE887E965B3}"/>
    <dgm:cxn modelId="{361AB736-991E-42B4-B3EA-E3B6B90631D5}" type="presOf" srcId="{7028BB47-3625-48EE-9823-824818C28C05}" destId="{05D8CF4C-450F-4DE5-9E71-3C48163D5D9A}" srcOrd="0" destOrd="0" presId="urn:microsoft.com/office/officeart/2005/8/layout/hList1"/>
    <dgm:cxn modelId="{BC384B5D-C715-4067-A3B4-E0D616697870}" srcId="{45CE87AD-50A0-44B2-A359-4C351E05E612}" destId="{77C07F80-0368-48ED-931E-64121E139F19}" srcOrd="1" destOrd="0" parTransId="{27672E45-FF43-4D96-9C41-AF8533E320B1}" sibTransId="{0C68D1B1-F2E6-4126-A726-A6E5DCD9E956}"/>
    <dgm:cxn modelId="{6868CC49-D510-465E-8370-AE1E7D88DF09}" srcId="{45CE87AD-50A0-44B2-A359-4C351E05E612}" destId="{959D55BC-A9FE-4BE8-933E-70F065AC6E3A}" srcOrd="2" destOrd="0" parTransId="{874E0BAF-B8AC-4722-A8C6-49D4978E7263}" sibTransId="{67FB2919-ACBD-49BF-8303-9E182010960A}"/>
    <dgm:cxn modelId="{D03ECA59-D40D-42CF-AEE7-61D1B094DD54}" type="presOf" srcId="{959D55BC-A9FE-4BE8-933E-70F065AC6E3A}" destId="{05D8CF4C-450F-4DE5-9E71-3C48163D5D9A}" srcOrd="0" destOrd="2" presId="urn:microsoft.com/office/officeart/2005/8/layout/hList1"/>
    <dgm:cxn modelId="{36078E89-BD11-4D2C-9517-CB6294534BD3}" type="presOf" srcId="{E1BAB336-CB2F-471F-B69C-06BC2C369496}" destId="{8717338D-D65D-458E-974E-CC1E94944F00}" srcOrd="0" destOrd="0" presId="urn:microsoft.com/office/officeart/2005/8/layout/hList1"/>
    <dgm:cxn modelId="{FD4CFC9C-5DE7-4E56-970D-7172ACA400CE}" type="presOf" srcId="{45CE87AD-50A0-44B2-A359-4C351E05E612}" destId="{EDA1A143-5494-4967-8A47-E1839D73F0BE}" srcOrd="0" destOrd="0" presId="urn:microsoft.com/office/officeart/2005/8/layout/hList1"/>
    <dgm:cxn modelId="{DC633EAE-44CA-47D5-8437-E7C8D6C0EA04}" type="presOf" srcId="{1B239807-BF6E-4687-B366-B917C1A806A7}" destId="{05D8CF4C-450F-4DE5-9E71-3C48163D5D9A}" srcOrd="0" destOrd="3" presId="urn:microsoft.com/office/officeart/2005/8/layout/hList1"/>
    <dgm:cxn modelId="{ADE396D7-26CD-4926-A709-59EF7938F1D5}" srcId="{45CE87AD-50A0-44B2-A359-4C351E05E612}" destId="{7028BB47-3625-48EE-9823-824818C28C05}" srcOrd="0" destOrd="0" parTransId="{38D433F7-8798-4AEA-B2CE-B796BE1C8338}" sibTransId="{FBC32175-4AB5-47D3-BE6D-7BEC55910435}"/>
    <dgm:cxn modelId="{10DA25D7-C317-4EB6-A9D2-11371797BBD0}" type="presParOf" srcId="{8717338D-D65D-458E-974E-CC1E94944F00}" destId="{272B8A0D-D238-4C54-9547-BA0F22260AFE}" srcOrd="0" destOrd="0" presId="urn:microsoft.com/office/officeart/2005/8/layout/hList1"/>
    <dgm:cxn modelId="{7663C3B4-46BD-4C48-8FC5-B3E6F2C2C113}" type="presParOf" srcId="{272B8A0D-D238-4C54-9547-BA0F22260AFE}" destId="{EDA1A143-5494-4967-8A47-E1839D73F0BE}" srcOrd="0" destOrd="0" presId="urn:microsoft.com/office/officeart/2005/8/layout/hList1"/>
    <dgm:cxn modelId="{152D837A-D6BA-427A-B86A-8E39500BD92E}" type="presParOf" srcId="{272B8A0D-D238-4C54-9547-BA0F22260AFE}" destId="{05D8CF4C-450F-4DE5-9E71-3C48163D5D9A}"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B8026E3-0F0B-4F55-B4B3-BFCBDCFE8025}" type="doc">
      <dgm:prSet loTypeId="urn:microsoft.com/office/officeart/2005/8/layout/hList1" loCatId="list" qsTypeId="urn:microsoft.com/office/officeart/2005/8/quickstyle/simple3" qsCatId="simple" csTypeId="urn:microsoft.com/office/officeart/2005/8/colors/accent2_3" csCatId="accent2" phldr="1"/>
      <dgm:spPr/>
      <dgm:t>
        <a:bodyPr/>
        <a:lstStyle/>
        <a:p>
          <a:endParaRPr lang="en-US"/>
        </a:p>
      </dgm:t>
    </dgm:pt>
    <dgm:pt modelId="{FFCDD5A0-3BA4-4EF6-95EB-6D369546BF29}">
      <dgm:prSet/>
      <dgm:spPr/>
      <dgm:t>
        <a:bodyPr/>
        <a:lstStyle/>
        <a:p>
          <a:r>
            <a:rPr lang="en-US" dirty="0"/>
            <a:t>Preliminary project stage </a:t>
          </a:r>
        </a:p>
      </dgm:t>
    </dgm:pt>
    <dgm:pt modelId="{08501870-F931-4502-B1CE-FFFA66903A9D}" type="parTrans" cxnId="{7B66FCD9-3DE1-47F2-A1CB-F56FCC0B0DB3}">
      <dgm:prSet/>
      <dgm:spPr/>
      <dgm:t>
        <a:bodyPr/>
        <a:lstStyle/>
        <a:p>
          <a:endParaRPr lang="en-US"/>
        </a:p>
      </dgm:t>
    </dgm:pt>
    <dgm:pt modelId="{DC452691-8C36-4223-85E6-3022916DD658}" type="sibTrans" cxnId="{7B66FCD9-3DE1-47F2-A1CB-F56FCC0B0DB3}">
      <dgm:prSet/>
      <dgm:spPr/>
      <dgm:t>
        <a:bodyPr/>
        <a:lstStyle/>
        <a:p>
          <a:endParaRPr lang="en-US"/>
        </a:p>
      </dgm:t>
    </dgm:pt>
    <dgm:pt modelId="{6E135217-4A27-4081-8B3E-DBCBA97EBB35}">
      <dgm:prSet/>
      <dgm:spPr/>
      <dgm:t>
        <a:bodyPr/>
        <a:lstStyle/>
        <a:p>
          <a:r>
            <a:rPr lang="en-US" dirty="0"/>
            <a:t>Outlays should be expensed as incurred</a:t>
          </a:r>
        </a:p>
      </dgm:t>
    </dgm:pt>
    <dgm:pt modelId="{58D0EB42-595C-4C68-BC3E-9B43255AD239}" type="parTrans" cxnId="{7E0C34C2-90C6-476A-83A5-1DE8EBFC8AB3}">
      <dgm:prSet/>
      <dgm:spPr/>
      <dgm:t>
        <a:bodyPr/>
        <a:lstStyle/>
        <a:p>
          <a:endParaRPr lang="en-US"/>
        </a:p>
      </dgm:t>
    </dgm:pt>
    <dgm:pt modelId="{A9A58D06-6D72-40B6-A181-CFB550DC701D}" type="sibTrans" cxnId="{7E0C34C2-90C6-476A-83A5-1DE8EBFC8AB3}">
      <dgm:prSet/>
      <dgm:spPr/>
      <dgm:t>
        <a:bodyPr/>
        <a:lstStyle/>
        <a:p>
          <a:endParaRPr lang="en-US"/>
        </a:p>
      </dgm:t>
    </dgm:pt>
    <dgm:pt modelId="{ECB46B90-B931-4EFB-9445-5ADCC5B326D5}">
      <dgm:prSet/>
      <dgm:spPr/>
      <dgm:t>
        <a:bodyPr/>
        <a:lstStyle/>
        <a:p>
          <a:r>
            <a:rPr lang="en-US" dirty="0"/>
            <a:t>Initial implementation stage</a:t>
          </a:r>
        </a:p>
      </dgm:t>
    </dgm:pt>
    <dgm:pt modelId="{C661BA63-3CEF-4436-B00E-A1D3AA7B6E6D}" type="parTrans" cxnId="{38B987F9-3300-4425-BF8B-6CDD0ACECCD0}">
      <dgm:prSet/>
      <dgm:spPr/>
      <dgm:t>
        <a:bodyPr/>
        <a:lstStyle/>
        <a:p>
          <a:endParaRPr lang="en-US"/>
        </a:p>
      </dgm:t>
    </dgm:pt>
    <dgm:pt modelId="{806C4A06-D24C-4728-8128-51F5E829927F}" type="sibTrans" cxnId="{38B987F9-3300-4425-BF8B-6CDD0ACECCD0}">
      <dgm:prSet/>
      <dgm:spPr/>
      <dgm:t>
        <a:bodyPr/>
        <a:lstStyle/>
        <a:p>
          <a:endParaRPr lang="en-US"/>
        </a:p>
      </dgm:t>
    </dgm:pt>
    <dgm:pt modelId="{CB0375E6-7190-4228-8176-1E9EC5B8D081}">
      <dgm:prSet/>
      <dgm:spPr/>
      <dgm:t>
        <a:bodyPr/>
        <a:lstStyle/>
        <a:p>
          <a:r>
            <a:rPr lang="en-US" dirty="0"/>
            <a:t>In general, outlays should be capitalized</a:t>
          </a:r>
        </a:p>
      </dgm:t>
    </dgm:pt>
    <dgm:pt modelId="{50001990-EEF0-4FC4-81A5-51DCD7AC8D88}" type="parTrans" cxnId="{B4A8BB7E-0650-4EFB-A24F-8A1387F2F3CD}">
      <dgm:prSet/>
      <dgm:spPr/>
      <dgm:t>
        <a:bodyPr/>
        <a:lstStyle/>
        <a:p>
          <a:endParaRPr lang="en-US"/>
        </a:p>
      </dgm:t>
    </dgm:pt>
    <dgm:pt modelId="{532620DF-1FEB-4734-94B3-18C7DE7ECE02}" type="sibTrans" cxnId="{B4A8BB7E-0650-4EFB-A24F-8A1387F2F3CD}">
      <dgm:prSet/>
      <dgm:spPr/>
      <dgm:t>
        <a:bodyPr/>
        <a:lstStyle/>
        <a:p>
          <a:endParaRPr lang="en-US"/>
        </a:p>
      </dgm:t>
    </dgm:pt>
    <dgm:pt modelId="{62CACDC3-2D05-4016-AF6C-40DB2EDEC6C1}">
      <dgm:prSet/>
      <dgm:spPr/>
      <dgm:t>
        <a:bodyPr/>
        <a:lstStyle/>
        <a:p>
          <a:r>
            <a:rPr lang="en-US" dirty="0"/>
            <a:t>However, if no subscription asset is recognized (such as for a short-term SBITA), outlays should be expensed as incurred</a:t>
          </a:r>
        </a:p>
      </dgm:t>
    </dgm:pt>
    <dgm:pt modelId="{43B2DCDC-0780-4716-8A54-BAF2C2611D5A}" type="parTrans" cxnId="{AC7E3180-6324-4959-A5CB-C19C00845908}">
      <dgm:prSet/>
      <dgm:spPr/>
      <dgm:t>
        <a:bodyPr/>
        <a:lstStyle/>
        <a:p>
          <a:endParaRPr lang="en-US"/>
        </a:p>
      </dgm:t>
    </dgm:pt>
    <dgm:pt modelId="{F645979B-ED18-4FD2-A1B5-40BBA6657213}" type="sibTrans" cxnId="{AC7E3180-6324-4959-A5CB-C19C00845908}">
      <dgm:prSet/>
      <dgm:spPr/>
      <dgm:t>
        <a:bodyPr/>
        <a:lstStyle/>
        <a:p>
          <a:endParaRPr lang="en-US"/>
        </a:p>
      </dgm:t>
    </dgm:pt>
    <dgm:pt modelId="{D7F8A913-95B3-4FAA-8AD4-55844AD7BF34}">
      <dgm:prSet/>
      <dgm:spPr/>
      <dgm:t>
        <a:bodyPr/>
        <a:lstStyle/>
        <a:p>
          <a:r>
            <a:rPr lang="en-US" dirty="0"/>
            <a:t>Operation &amp; additional implementation stage</a:t>
          </a:r>
        </a:p>
      </dgm:t>
    </dgm:pt>
    <dgm:pt modelId="{C3AF79CA-3AD4-4F46-8655-857344437D55}" type="parTrans" cxnId="{F2FC82C5-5A84-4C2B-B911-8AE3F680CD61}">
      <dgm:prSet/>
      <dgm:spPr/>
      <dgm:t>
        <a:bodyPr/>
        <a:lstStyle/>
        <a:p>
          <a:endParaRPr lang="en-US"/>
        </a:p>
      </dgm:t>
    </dgm:pt>
    <dgm:pt modelId="{303E339A-BB19-4E40-849C-5F26689782F5}" type="sibTrans" cxnId="{F2FC82C5-5A84-4C2B-B911-8AE3F680CD61}">
      <dgm:prSet/>
      <dgm:spPr/>
      <dgm:t>
        <a:bodyPr/>
        <a:lstStyle/>
        <a:p>
          <a:endParaRPr lang="en-US"/>
        </a:p>
      </dgm:t>
    </dgm:pt>
    <dgm:pt modelId="{38A5474D-0DBB-4ED2-AF96-BDA165047FE7}">
      <dgm:prSet/>
      <dgm:spPr/>
      <dgm:t>
        <a:bodyPr/>
        <a:lstStyle/>
        <a:p>
          <a:r>
            <a:rPr lang="en-US" dirty="0"/>
            <a:t>Outlays in this stage should be expensed as incurred unless they meet specific capitalization criteria</a:t>
          </a:r>
        </a:p>
      </dgm:t>
    </dgm:pt>
    <dgm:pt modelId="{1935AA80-8A49-45D9-B6E4-222C13C82EBB}" type="parTrans" cxnId="{D0BE0BCE-F0E1-46CD-BEC0-25F9FFBAFC85}">
      <dgm:prSet/>
      <dgm:spPr/>
      <dgm:t>
        <a:bodyPr/>
        <a:lstStyle/>
        <a:p>
          <a:endParaRPr lang="en-US"/>
        </a:p>
      </dgm:t>
    </dgm:pt>
    <dgm:pt modelId="{73F16262-12AB-4913-92AE-0F422D4450CC}" type="sibTrans" cxnId="{D0BE0BCE-F0E1-46CD-BEC0-25F9FFBAFC85}">
      <dgm:prSet/>
      <dgm:spPr/>
      <dgm:t>
        <a:bodyPr/>
        <a:lstStyle/>
        <a:p>
          <a:endParaRPr lang="en-US"/>
        </a:p>
      </dgm:t>
    </dgm:pt>
    <dgm:pt modelId="{440AA2CE-5418-453F-B7A1-33081CF9E83F}" type="pres">
      <dgm:prSet presAssocID="{2B8026E3-0F0B-4F55-B4B3-BFCBDCFE8025}" presName="Name0" presStyleCnt="0">
        <dgm:presLayoutVars>
          <dgm:dir/>
          <dgm:animLvl val="lvl"/>
          <dgm:resizeHandles val="exact"/>
        </dgm:presLayoutVars>
      </dgm:prSet>
      <dgm:spPr/>
    </dgm:pt>
    <dgm:pt modelId="{27EBAB86-7C5E-4E4C-A3B0-5E12D7D1C6E4}" type="pres">
      <dgm:prSet presAssocID="{FFCDD5A0-3BA4-4EF6-95EB-6D369546BF29}" presName="composite" presStyleCnt="0"/>
      <dgm:spPr/>
    </dgm:pt>
    <dgm:pt modelId="{C47C99CD-2340-450F-8769-0FF19776A188}" type="pres">
      <dgm:prSet presAssocID="{FFCDD5A0-3BA4-4EF6-95EB-6D369546BF29}" presName="parTx" presStyleLbl="alignNode1" presStyleIdx="0" presStyleCnt="3">
        <dgm:presLayoutVars>
          <dgm:chMax val="0"/>
          <dgm:chPref val="0"/>
          <dgm:bulletEnabled val="1"/>
        </dgm:presLayoutVars>
      </dgm:prSet>
      <dgm:spPr/>
    </dgm:pt>
    <dgm:pt modelId="{3FC42231-1B28-4373-AEE0-A5BB7AF6E2D2}" type="pres">
      <dgm:prSet presAssocID="{FFCDD5A0-3BA4-4EF6-95EB-6D369546BF29}" presName="desTx" presStyleLbl="alignAccFollowNode1" presStyleIdx="0" presStyleCnt="3">
        <dgm:presLayoutVars>
          <dgm:bulletEnabled val="1"/>
        </dgm:presLayoutVars>
      </dgm:prSet>
      <dgm:spPr/>
    </dgm:pt>
    <dgm:pt modelId="{8642CD02-25F4-4DF1-8FCA-7CEDAA0A687C}" type="pres">
      <dgm:prSet presAssocID="{DC452691-8C36-4223-85E6-3022916DD658}" presName="space" presStyleCnt="0"/>
      <dgm:spPr/>
    </dgm:pt>
    <dgm:pt modelId="{D7E98BF7-8F62-4F55-9BFB-05D3A654EE24}" type="pres">
      <dgm:prSet presAssocID="{ECB46B90-B931-4EFB-9445-5ADCC5B326D5}" presName="composite" presStyleCnt="0"/>
      <dgm:spPr/>
    </dgm:pt>
    <dgm:pt modelId="{34C95B5A-8034-4298-ACFA-A42A8A3FCFCE}" type="pres">
      <dgm:prSet presAssocID="{ECB46B90-B931-4EFB-9445-5ADCC5B326D5}" presName="parTx" presStyleLbl="alignNode1" presStyleIdx="1" presStyleCnt="3">
        <dgm:presLayoutVars>
          <dgm:chMax val="0"/>
          <dgm:chPref val="0"/>
          <dgm:bulletEnabled val="1"/>
        </dgm:presLayoutVars>
      </dgm:prSet>
      <dgm:spPr/>
    </dgm:pt>
    <dgm:pt modelId="{47E55903-AF65-4361-8AA3-9B1770D43D51}" type="pres">
      <dgm:prSet presAssocID="{ECB46B90-B931-4EFB-9445-5ADCC5B326D5}" presName="desTx" presStyleLbl="alignAccFollowNode1" presStyleIdx="1" presStyleCnt="3">
        <dgm:presLayoutVars>
          <dgm:bulletEnabled val="1"/>
        </dgm:presLayoutVars>
      </dgm:prSet>
      <dgm:spPr/>
    </dgm:pt>
    <dgm:pt modelId="{EA581AC1-F34D-45DE-BDBD-8DE0250968D6}" type="pres">
      <dgm:prSet presAssocID="{806C4A06-D24C-4728-8128-51F5E829927F}" presName="space" presStyleCnt="0"/>
      <dgm:spPr/>
    </dgm:pt>
    <dgm:pt modelId="{8F5388B5-771F-40DA-906A-5EF9AB8FC28A}" type="pres">
      <dgm:prSet presAssocID="{D7F8A913-95B3-4FAA-8AD4-55844AD7BF34}" presName="composite" presStyleCnt="0"/>
      <dgm:spPr/>
    </dgm:pt>
    <dgm:pt modelId="{8BDF7F62-A148-4C70-B527-B63A471F682C}" type="pres">
      <dgm:prSet presAssocID="{D7F8A913-95B3-4FAA-8AD4-55844AD7BF34}" presName="parTx" presStyleLbl="alignNode1" presStyleIdx="2" presStyleCnt="3">
        <dgm:presLayoutVars>
          <dgm:chMax val="0"/>
          <dgm:chPref val="0"/>
          <dgm:bulletEnabled val="1"/>
        </dgm:presLayoutVars>
      </dgm:prSet>
      <dgm:spPr/>
    </dgm:pt>
    <dgm:pt modelId="{4281D77E-7A41-4B31-A143-A8E1AA35D43F}" type="pres">
      <dgm:prSet presAssocID="{D7F8A913-95B3-4FAA-8AD4-55844AD7BF34}" presName="desTx" presStyleLbl="alignAccFollowNode1" presStyleIdx="2" presStyleCnt="3">
        <dgm:presLayoutVars>
          <dgm:bulletEnabled val="1"/>
        </dgm:presLayoutVars>
      </dgm:prSet>
      <dgm:spPr/>
    </dgm:pt>
  </dgm:ptLst>
  <dgm:cxnLst>
    <dgm:cxn modelId="{4A178407-9025-42F2-9D94-8CF9A184C12A}" type="presOf" srcId="{38A5474D-0DBB-4ED2-AF96-BDA165047FE7}" destId="{4281D77E-7A41-4B31-A143-A8E1AA35D43F}" srcOrd="0" destOrd="0" presId="urn:microsoft.com/office/officeart/2005/8/layout/hList1"/>
    <dgm:cxn modelId="{5F40E71B-4A2F-44DF-B12D-E262264BDC6F}" type="presOf" srcId="{6E135217-4A27-4081-8B3E-DBCBA97EBB35}" destId="{3FC42231-1B28-4373-AEE0-A5BB7AF6E2D2}" srcOrd="0" destOrd="0" presId="urn:microsoft.com/office/officeart/2005/8/layout/hList1"/>
    <dgm:cxn modelId="{C3E7461D-A332-4C6A-87F0-D2B247553A7B}" type="presOf" srcId="{62CACDC3-2D05-4016-AF6C-40DB2EDEC6C1}" destId="{47E55903-AF65-4361-8AA3-9B1770D43D51}" srcOrd="0" destOrd="1" presId="urn:microsoft.com/office/officeart/2005/8/layout/hList1"/>
    <dgm:cxn modelId="{23ACDB77-E14C-4FC6-83A4-F128344B187B}" type="presOf" srcId="{FFCDD5A0-3BA4-4EF6-95EB-6D369546BF29}" destId="{C47C99CD-2340-450F-8769-0FF19776A188}" srcOrd="0" destOrd="0" presId="urn:microsoft.com/office/officeart/2005/8/layout/hList1"/>
    <dgm:cxn modelId="{B4A8BB7E-0650-4EFB-A24F-8A1387F2F3CD}" srcId="{ECB46B90-B931-4EFB-9445-5ADCC5B326D5}" destId="{CB0375E6-7190-4228-8176-1E9EC5B8D081}" srcOrd="0" destOrd="0" parTransId="{50001990-EEF0-4FC4-81A5-51DCD7AC8D88}" sibTransId="{532620DF-1FEB-4734-94B3-18C7DE7ECE02}"/>
    <dgm:cxn modelId="{AC7E3180-6324-4959-A5CB-C19C00845908}" srcId="{ECB46B90-B931-4EFB-9445-5ADCC5B326D5}" destId="{62CACDC3-2D05-4016-AF6C-40DB2EDEC6C1}" srcOrd="1" destOrd="0" parTransId="{43B2DCDC-0780-4716-8A54-BAF2C2611D5A}" sibTransId="{F645979B-ED18-4FD2-A1B5-40BBA6657213}"/>
    <dgm:cxn modelId="{0A116B9A-5032-4ED6-A1F3-FF09B22F354A}" type="presOf" srcId="{D7F8A913-95B3-4FAA-8AD4-55844AD7BF34}" destId="{8BDF7F62-A148-4C70-B527-B63A471F682C}" srcOrd="0" destOrd="0" presId="urn:microsoft.com/office/officeart/2005/8/layout/hList1"/>
    <dgm:cxn modelId="{CF2F6DA5-258B-4F4A-A0A4-99D8EE2094C4}" type="presOf" srcId="{ECB46B90-B931-4EFB-9445-5ADCC5B326D5}" destId="{34C95B5A-8034-4298-ACFA-A42A8A3FCFCE}" srcOrd="0" destOrd="0" presId="urn:microsoft.com/office/officeart/2005/8/layout/hList1"/>
    <dgm:cxn modelId="{7E0C34C2-90C6-476A-83A5-1DE8EBFC8AB3}" srcId="{FFCDD5A0-3BA4-4EF6-95EB-6D369546BF29}" destId="{6E135217-4A27-4081-8B3E-DBCBA97EBB35}" srcOrd="0" destOrd="0" parTransId="{58D0EB42-595C-4C68-BC3E-9B43255AD239}" sibTransId="{A9A58D06-6D72-40B6-A181-CFB550DC701D}"/>
    <dgm:cxn modelId="{F2FC82C5-5A84-4C2B-B911-8AE3F680CD61}" srcId="{2B8026E3-0F0B-4F55-B4B3-BFCBDCFE8025}" destId="{D7F8A913-95B3-4FAA-8AD4-55844AD7BF34}" srcOrd="2" destOrd="0" parTransId="{C3AF79CA-3AD4-4F46-8655-857344437D55}" sibTransId="{303E339A-BB19-4E40-849C-5F26689782F5}"/>
    <dgm:cxn modelId="{B465ABCB-F0BF-4DBE-9635-CE8D42AB9C41}" type="presOf" srcId="{CB0375E6-7190-4228-8176-1E9EC5B8D081}" destId="{47E55903-AF65-4361-8AA3-9B1770D43D51}" srcOrd="0" destOrd="0" presId="urn:microsoft.com/office/officeart/2005/8/layout/hList1"/>
    <dgm:cxn modelId="{D0BE0BCE-F0E1-46CD-BEC0-25F9FFBAFC85}" srcId="{D7F8A913-95B3-4FAA-8AD4-55844AD7BF34}" destId="{38A5474D-0DBB-4ED2-AF96-BDA165047FE7}" srcOrd="0" destOrd="0" parTransId="{1935AA80-8A49-45D9-B6E4-222C13C82EBB}" sibTransId="{73F16262-12AB-4913-92AE-0F422D4450CC}"/>
    <dgm:cxn modelId="{7B66FCD9-3DE1-47F2-A1CB-F56FCC0B0DB3}" srcId="{2B8026E3-0F0B-4F55-B4B3-BFCBDCFE8025}" destId="{FFCDD5A0-3BA4-4EF6-95EB-6D369546BF29}" srcOrd="0" destOrd="0" parTransId="{08501870-F931-4502-B1CE-FFFA66903A9D}" sibTransId="{DC452691-8C36-4223-85E6-3022916DD658}"/>
    <dgm:cxn modelId="{61BDF9F7-E1AD-4558-9A9E-283E35CB2BFB}" type="presOf" srcId="{2B8026E3-0F0B-4F55-B4B3-BFCBDCFE8025}" destId="{440AA2CE-5418-453F-B7A1-33081CF9E83F}" srcOrd="0" destOrd="0" presId="urn:microsoft.com/office/officeart/2005/8/layout/hList1"/>
    <dgm:cxn modelId="{38B987F9-3300-4425-BF8B-6CDD0ACECCD0}" srcId="{2B8026E3-0F0B-4F55-B4B3-BFCBDCFE8025}" destId="{ECB46B90-B931-4EFB-9445-5ADCC5B326D5}" srcOrd="1" destOrd="0" parTransId="{C661BA63-3CEF-4436-B00E-A1D3AA7B6E6D}" sibTransId="{806C4A06-D24C-4728-8128-51F5E829927F}"/>
    <dgm:cxn modelId="{4ACC3784-E693-4561-8E8D-9703FA622FE4}" type="presParOf" srcId="{440AA2CE-5418-453F-B7A1-33081CF9E83F}" destId="{27EBAB86-7C5E-4E4C-A3B0-5E12D7D1C6E4}" srcOrd="0" destOrd="0" presId="urn:microsoft.com/office/officeart/2005/8/layout/hList1"/>
    <dgm:cxn modelId="{322E354F-7013-4F0A-ACD9-4A204BFC9782}" type="presParOf" srcId="{27EBAB86-7C5E-4E4C-A3B0-5E12D7D1C6E4}" destId="{C47C99CD-2340-450F-8769-0FF19776A188}" srcOrd="0" destOrd="0" presId="urn:microsoft.com/office/officeart/2005/8/layout/hList1"/>
    <dgm:cxn modelId="{3F6D1A1C-E79B-48C7-BDB5-2D2358FC5FF2}" type="presParOf" srcId="{27EBAB86-7C5E-4E4C-A3B0-5E12D7D1C6E4}" destId="{3FC42231-1B28-4373-AEE0-A5BB7AF6E2D2}" srcOrd="1" destOrd="0" presId="urn:microsoft.com/office/officeart/2005/8/layout/hList1"/>
    <dgm:cxn modelId="{BF2738FB-728D-4409-B1CC-3FDDC62685DD}" type="presParOf" srcId="{440AA2CE-5418-453F-B7A1-33081CF9E83F}" destId="{8642CD02-25F4-4DF1-8FCA-7CEDAA0A687C}" srcOrd="1" destOrd="0" presId="urn:microsoft.com/office/officeart/2005/8/layout/hList1"/>
    <dgm:cxn modelId="{9F25410A-4ECE-47B7-A9A6-F33D000C51D2}" type="presParOf" srcId="{440AA2CE-5418-453F-B7A1-33081CF9E83F}" destId="{D7E98BF7-8F62-4F55-9BFB-05D3A654EE24}" srcOrd="2" destOrd="0" presId="urn:microsoft.com/office/officeart/2005/8/layout/hList1"/>
    <dgm:cxn modelId="{27A0BB60-B6CC-4754-9B29-EEB4695D5155}" type="presParOf" srcId="{D7E98BF7-8F62-4F55-9BFB-05D3A654EE24}" destId="{34C95B5A-8034-4298-ACFA-A42A8A3FCFCE}" srcOrd="0" destOrd="0" presId="urn:microsoft.com/office/officeart/2005/8/layout/hList1"/>
    <dgm:cxn modelId="{CB677A6E-F2C0-45D7-B020-4D6B1146531E}" type="presParOf" srcId="{D7E98BF7-8F62-4F55-9BFB-05D3A654EE24}" destId="{47E55903-AF65-4361-8AA3-9B1770D43D51}" srcOrd="1" destOrd="0" presId="urn:microsoft.com/office/officeart/2005/8/layout/hList1"/>
    <dgm:cxn modelId="{CCBBCBBC-7A1A-417F-A013-2C41C4A101BD}" type="presParOf" srcId="{440AA2CE-5418-453F-B7A1-33081CF9E83F}" destId="{EA581AC1-F34D-45DE-BDBD-8DE0250968D6}" srcOrd="3" destOrd="0" presId="urn:microsoft.com/office/officeart/2005/8/layout/hList1"/>
    <dgm:cxn modelId="{F157B7FF-989B-4408-BE76-B06E626F4B5B}" type="presParOf" srcId="{440AA2CE-5418-453F-B7A1-33081CF9E83F}" destId="{8F5388B5-771F-40DA-906A-5EF9AB8FC28A}" srcOrd="4" destOrd="0" presId="urn:microsoft.com/office/officeart/2005/8/layout/hList1"/>
    <dgm:cxn modelId="{1F8DF08A-7F25-491A-AAC9-14AD3EE84306}" type="presParOf" srcId="{8F5388B5-771F-40DA-906A-5EF9AB8FC28A}" destId="{8BDF7F62-A148-4C70-B527-B63A471F682C}" srcOrd="0" destOrd="0" presId="urn:microsoft.com/office/officeart/2005/8/layout/hList1"/>
    <dgm:cxn modelId="{50A91176-BEAA-4427-9D15-64ABA1EA003E}" type="presParOf" srcId="{8F5388B5-771F-40DA-906A-5EF9AB8FC28A}" destId="{4281D77E-7A41-4B31-A143-A8E1AA35D43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A41E2F-697E-4433-8B2F-5753C6A27B86}">
      <dsp:nvSpPr>
        <dsp:cNvPr id="0" name=""/>
        <dsp:cNvSpPr/>
      </dsp:nvSpPr>
      <dsp:spPr>
        <a:xfrm>
          <a:off x="1790" y="2221"/>
          <a:ext cx="8553033" cy="9670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chemeClr val="tx1"/>
              </a:solidFill>
            </a:rPr>
            <a:t>Generally, issuers’ commitments are </a:t>
          </a:r>
          <a:r>
            <a:rPr lang="en-US" sz="2400" b="1" i="0" kern="1200" dirty="0">
              <a:solidFill>
                <a:schemeClr val="tx1"/>
              </a:solidFill>
            </a:rPr>
            <a:t>limited</a:t>
          </a:r>
          <a:r>
            <a:rPr lang="en-US" sz="2400" b="0" kern="1200" dirty="0">
              <a:solidFill>
                <a:schemeClr val="tx1"/>
              </a:solidFill>
            </a:rPr>
            <a:t> to the resources provided by the third-party obligor.</a:t>
          </a:r>
          <a:endParaRPr lang="en-US" sz="2400" kern="1200" dirty="0">
            <a:solidFill>
              <a:schemeClr val="tx1"/>
            </a:solidFill>
          </a:endParaRPr>
        </a:p>
      </dsp:txBody>
      <dsp:txXfrm>
        <a:off x="48996" y="49427"/>
        <a:ext cx="8458621" cy="872599"/>
      </dsp:txXfrm>
    </dsp:sp>
    <dsp:sp modelId="{2B4A7807-EB43-4EFC-99E5-30CAD19355F4}">
      <dsp:nvSpPr>
        <dsp:cNvPr id="0" name=""/>
        <dsp:cNvSpPr/>
      </dsp:nvSpPr>
      <dsp:spPr>
        <a:xfrm rot="5400000">
          <a:off x="5508192" y="-29075"/>
          <a:ext cx="1720448" cy="438235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ts val="0"/>
            </a:spcAft>
            <a:buNone/>
          </a:pPr>
          <a:r>
            <a:rPr lang="en-US" sz="1800" kern="1200" baseline="0" dirty="0"/>
            <a:t>For example:</a:t>
          </a:r>
          <a:endParaRPr lang="en-US" sz="1800" kern="1200" dirty="0"/>
        </a:p>
        <a:p>
          <a:pPr marL="171450" lvl="1" indent="-171450" algn="l" defTabSz="800100">
            <a:lnSpc>
              <a:spcPct val="90000"/>
            </a:lnSpc>
            <a:spcBef>
              <a:spcPct val="0"/>
            </a:spcBef>
            <a:spcAft>
              <a:spcPts val="0"/>
            </a:spcAft>
            <a:buChar char="•"/>
          </a:pPr>
          <a:r>
            <a:rPr lang="en-US" sz="1800" kern="1200" baseline="0" dirty="0"/>
            <a:t>Extending a moral obligation pledge</a:t>
          </a:r>
          <a:endParaRPr lang="en-US" sz="1800" kern="1200" dirty="0"/>
        </a:p>
        <a:p>
          <a:pPr marL="171450" lvl="1" indent="-171450" algn="l" defTabSz="800100">
            <a:lnSpc>
              <a:spcPct val="90000"/>
            </a:lnSpc>
            <a:spcBef>
              <a:spcPct val="0"/>
            </a:spcBef>
            <a:spcAft>
              <a:spcPts val="0"/>
            </a:spcAft>
            <a:buChar char="•"/>
          </a:pPr>
          <a:r>
            <a:rPr lang="en-US" sz="1800" kern="1200" baseline="0" dirty="0"/>
            <a:t>Extending an appropriation pledge</a:t>
          </a:r>
          <a:endParaRPr lang="en-US" sz="1800" kern="1200" dirty="0"/>
        </a:p>
        <a:p>
          <a:pPr marL="171450" lvl="1" indent="-171450" algn="l" defTabSz="800100">
            <a:lnSpc>
              <a:spcPct val="90000"/>
            </a:lnSpc>
            <a:spcBef>
              <a:spcPct val="0"/>
            </a:spcBef>
            <a:spcAft>
              <a:spcPts val="0"/>
            </a:spcAft>
            <a:buChar char="•"/>
          </a:pPr>
          <a:r>
            <a:rPr lang="en-US" sz="1800" kern="1200" baseline="0" dirty="0"/>
            <a:t>Extending a financial guarantee </a:t>
          </a:r>
          <a:endParaRPr lang="en-US" sz="1800" kern="1200" dirty="0"/>
        </a:p>
        <a:p>
          <a:pPr marL="171450" lvl="1" indent="-171450" algn="l" defTabSz="800100">
            <a:lnSpc>
              <a:spcPct val="90000"/>
            </a:lnSpc>
            <a:spcBef>
              <a:spcPct val="0"/>
            </a:spcBef>
            <a:spcAft>
              <a:spcPts val="0"/>
            </a:spcAft>
            <a:buChar char="•"/>
          </a:pPr>
          <a:r>
            <a:rPr lang="en-US" sz="1800" kern="1200" baseline="0" dirty="0"/>
            <a:t>Pledging its own property, revenue, or other assets as security</a:t>
          </a:r>
          <a:endParaRPr lang="en-US" sz="1800" kern="1200" dirty="0"/>
        </a:p>
      </dsp:txBody>
      <dsp:txXfrm rot="-5400000">
        <a:off x="4177237" y="1385866"/>
        <a:ext cx="4298374" cy="1552478"/>
      </dsp:txXfrm>
    </dsp:sp>
    <dsp:sp modelId="{E9E01FBE-8278-4A4D-9750-CCA72D9B06DB}">
      <dsp:nvSpPr>
        <dsp:cNvPr id="0" name=""/>
        <dsp:cNvSpPr/>
      </dsp:nvSpPr>
      <dsp:spPr>
        <a:xfrm>
          <a:off x="1790" y="1142824"/>
          <a:ext cx="4175446" cy="20385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ts val="0"/>
            </a:spcAft>
            <a:buNone/>
          </a:pPr>
          <a:r>
            <a:rPr lang="en-US" sz="2400" b="0" kern="1200" dirty="0">
              <a:solidFill>
                <a:schemeClr val="tx1"/>
              </a:solidFill>
            </a:rPr>
            <a:t>Occasionally, an issuer may extend an</a:t>
          </a:r>
        </a:p>
        <a:p>
          <a:pPr marL="0" lvl="0" indent="0" algn="ctr" defTabSz="1066800">
            <a:lnSpc>
              <a:spcPct val="90000"/>
            </a:lnSpc>
            <a:spcBef>
              <a:spcPct val="0"/>
            </a:spcBef>
            <a:spcAft>
              <a:spcPts val="0"/>
            </a:spcAft>
            <a:buNone/>
          </a:pPr>
          <a:r>
            <a:rPr lang="en-US" sz="2400" b="1" kern="1200" dirty="0">
              <a:solidFill>
                <a:schemeClr val="tx1"/>
              </a:solidFill>
            </a:rPr>
            <a:t>additional commitment</a:t>
          </a:r>
        </a:p>
        <a:p>
          <a:pPr marL="0" lvl="0" indent="0" algn="ctr" defTabSz="1066800">
            <a:lnSpc>
              <a:spcPct val="90000"/>
            </a:lnSpc>
            <a:spcBef>
              <a:spcPct val="0"/>
            </a:spcBef>
            <a:spcAft>
              <a:spcPts val="0"/>
            </a:spcAft>
            <a:buNone/>
          </a:pPr>
          <a:r>
            <a:rPr lang="en-US" sz="2400" b="0" kern="1200" dirty="0">
              <a:solidFill>
                <a:schemeClr val="tx1"/>
              </a:solidFill>
            </a:rPr>
            <a:t>to support debt service in the event of the third-party obligor’s default. </a:t>
          </a:r>
          <a:endParaRPr lang="en-US" sz="2400" kern="1200" dirty="0">
            <a:solidFill>
              <a:schemeClr val="tx1"/>
            </a:solidFill>
          </a:endParaRPr>
        </a:p>
      </dsp:txBody>
      <dsp:txXfrm>
        <a:off x="101304" y="1242338"/>
        <a:ext cx="3976418" cy="1839531"/>
      </dsp:txXfrm>
    </dsp:sp>
    <dsp:sp modelId="{A121580E-A6D0-4A79-BFD8-EFEA55DD0F99}">
      <dsp:nvSpPr>
        <dsp:cNvPr id="0" name=""/>
        <dsp:cNvSpPr/>
      </dsp:nvSpPr>
      <dsp:spPr>
        <a:xfrm>
          <a:off x="1790" y="3354976"/>
          <a:ext cx="8553033" cy="15736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u="none" kern="1200" dirty="0">
              <a:solidFill>
                <a:schemeClr val="tx1"/>
              </a:solidFill>
            </a:rPr>
            <a:t>Under a </a:t>
          </a:r>
          <a:r>
            <a:rPr lang="en-US" sz="2400" b="1" u="none" kern="1200" dirty="0">
              <a:solidFill>
                <a:schemeClr val="tx1"/>
              </a:solidFill>
            </a:rPr>
            <a:t>voluntary commitment</a:t>
          </a:r>
          <a:r>
            <a:rPr lang="en-US" sz="2400" u="none" kern="1200" dirty="0">
              <a:solidFill>
                <a:schemeClr val="tx1"/>
              </a:solidFill>
            </a:rPr>
            <a:t>, issuer voluntarily decides to make a debt service payment or request an appropriation for a payment in the event that the third-party is, or will be, unable to pay.</a:t>
          </a:r>
        </a:p>
      </dsp:txBody>
      <dsp:txXfrm>
        <a:off x="78611" y="3431797"/>
        <a:ext cx="8399391" cy="142003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EBBAF-9609-4CC7-B67B-53E0EFC6DD79}">
      <dsp:nvSpPr>
        <dsp:cNvPr id="0" name=""/>
        <dsp:cNvSpPr/>
      </dsp:nvSpPr>
      <dsp:spPr>
        <a:xfrm>
          <a:off x="0" y="52031"/>
          <a:ext cx="8571271" cy="863460"/>
        </a:xfrm>
        <a:prstGeom prst="round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0" kern="1200" dirty="0"/>
            <a:t>Financial Guarantees</a:t>
          </a:r>
          <a:endParaRPr lang="en-US" sz="3600" kern="1200" dirty="0"/>
        </a:p>
      </dsp:txBody>
      <dsp:txXfrm>
        <a:off x="42151" y="94182"/>
        <a:ext cx="8486969" cy="779158"/>
      </dsp:txXfrm>
    </dsp:sp>
    <dsp:sp modelId="{79408A8B-A7C2-4F56-9DE1-4178264639F9}">
      <dsp:nvSpPr>
        <dsp:cNvPr id="0" name=""/>
        <dsp:cNvSpPr/>
      </dsp:nvSpPr>
      <dsp:spPr>
        <a:xfrm>
          <a:off x="0" y="1019171"/>
          <a:ext cx="8571271" cy="863460"/>
        </a:xfrm>
        <a:prstGeom prst="roundRect">
          <a:avLst/>
        </a:prstGeom>
        <a:solidFill>
          <a:schemeClr val="accent2">
            <a:shade val="80000"/>
            <a:hueOff val="3992"/>
            <a:satOff val="-314"/>
            <a:lumOff val="7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Other Derivative Instruments</a:t>
          </a:r>
        </a:p>
      </dsp:txBody>
      <dsp:txXfrm>
        <a:off x="42151" y="1061322"/>
        <a:ext cx="8486969" cy="779158"/>
      </dsp:txXfrm>
    </dsp:sp>
    <dsp:sp modelId="{16EB3FC1-1B25-449F-AA7B-A0C695979AB5}">
      <dsp:nvSpPr>
        <dsp:cNvPr id="0" name=""/>
        <dsp:cNvSpPr/>
      </dsp:nvSpPr>
      <dsp:spPr>
        <a:xfrm>
          <a:off x="0" y="1986311"/>
          <a:ext cx="8571271" cy="863460"/>
        </a:xfrm>
        <a:prstGeom prst="roundRect">
          <a:avLst/>
        </a:prstGeom>
        <a:solidFill>
          <a:schemeClr val="accent2">
            <a:shade val="80000"/>
            <a:hueOff val="7985"/>
            <a:satOff val="-628"/>
            <a:lumOff val="154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0" kern="1200" dirty="0"/>
            <a:t>Leases, PPPs, and SBITAs</a:t>
          </a:r>
          <a:endParaRPr lang="en-US" sz="3600" kern="1200" dirty="0"/>
        </a:p>
      </dsp:txBody>
      <dsp:txXfrm>
        <a:off x="42151" y="2028462"/>
        <a:ext cx="8486969" cy="779158"/>
      </dsp:txXfrm>
    </dsp:sp>
    <dsp:sp modelId="{357BDD37-33B2-42E8-A8C0-2E525021BFAD}">
      <dsp:nvSpPr>
        <dsp:cNvPr id="0" name=""/>
        <dsp:cNvSpPr/>
      </dsp:nvSpPr>
      <dsp:spPr>
        <a:xfrm>
          <a:off x="0" y="2953451"/>
          <a:ext cx="8571271" cy="863460"/>
        </a:xfrm>
        <a:prstGeom prst="roundRect">
          <a:avLst/>
        </a:prstGeom>
        <a:solidFill>
          <a:schemeClr val="accent2">
            <a:shade val="80000"/>
            <a:hueOff val="11977"/>
            <a:satOff val="-943"/>
            <a:lumOff val="231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0" kern="1200" dirty="0"/>
            <a:t>Extended Use of LIBOR</a:t>
          </a:r>
          <a:endParaRPr lang="en-US" sz="3600" kern="1200" dirty="0"/>
        </a:p>
      </dsp:txBody>
      <dsp:txXfrm>
        <a:off x="42151" y="2995602"/>
        <a:ext cx="8486969" cy="779158"/>
      </dsp:txXfrm>
    </dsp:sp>
    <dsp:sp modelId="{912C3DB5-2C17-4BE4-A9CC-459F65F9CA33}">
      <dsp:nvSpPr>
        <dsp:cNvPr id="0" name=""/>
        <dsp:cNvSpPr/>
      </dsp:nvSpPr>
      <dsp:spPr>
        <a:xfrm>
          <a:off x="0" y="3920591"/>
          <a:ext cx="8571271" cy="863460"/>
        </a:xfrm>
        <a:prstGeom prst="roundRect">
          <a:avLst/>
        </a:prstGeom>
        <a:solidFill>
          <a:schemeClr val="accent2">
            <a:shade val="80000"/>
            <a:hueOff val="15970"/>
            <a:satOff val="-1257"/>
            <a:lumOff val="308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0" kern="1200" dirty="0"/>
            <a:t>Technical Updates/Corrections</a:t>
          </a:r>
          <a:endParaRPr lang="en-US" sz="3600" kern="1200" dirty="0"/>
        </a:p>
      </dsp:txBody>
      <dsp:txXfrm>
        <a:off x="42151" y="3962742"/>
        <a:ext cx="8486969" cy="77915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B7B30D-B29E-4092-82A1-43AFAA3F408C}">
      <dsp:nvSpPr>
        <dsp:cNvPr id="0" name=""/>
        <dsp:cNvSpPr/>
      </dsp:nvSpPr>
      <dsp:spPr>
        <a:xfrm>
          <a:off x="0" y="48680"/>
          <a:ext cx="9889367" cy="863460"/>
        </a:xfrm>
        <a:prstGeom prst="roundRect">
          <a:avLst/>
        </a:prstGeom>
        <a:gradFill rotWithShape="0">
          <a:gsLst>
            <a:gs pos="0">
              <a:schemeClr val="accent1">
                <a:shade val="80000"/>
                <a:hueOff val="0"/>
                <a:satOff val="0"/>
                <a:lumOff val="0"/>
                <a:alphaOff val="0"/>
                <a:lumMod val="110000"/>
                <a:satMod val="105000"/>
                <a:tint val="67000"/>
              </a:schemeClr>
            </a:gs>
            <a:gs pos="50000">
              <a:schemeClr val="accent1">
                <a:shade val="80000"/>
                <a:hueOff val="0"/>
                <a:satOff val="0"/>
                <a:lumOff val="0"/>
                <a:alphaOff val="0"/>
                <a:lumMod val="105000"/>
                <a:satMod val="103000"/>
                <a:tint val="73000"/>
              </a:schemeClr>
            </a:gs>
            <a:gs pos="100000">
              <a:schemeClr val="accent1">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Statement 99 DOES</a:t>
          </a:r>
        </a:p>
      </dsp:txBody>
      <dsp:txXfrm>
        <a:off x="42151" y="90831"/>
        <a:ext cx="9805065" cy="779158"/>
      </dsp:txXfrm>
    </dsp:sp>
    <dsp:sp modelId="{552AA724-6297-4EEE-86A9-99964C851773}">
      <dsp:nvSpPr>
        <dsp:cNvPr id="0" name=""/>
        <dsp:cNvSpPr/>
      </dsp:nvSpPr>
      <dsp:spPr>
        <a:xfrm>
          <a:off x="0" y="912140"/>
          <a:ext cx="9889367" cy="1266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3987"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Apply the liability recognition, liability measurement, and disclosure requirements in Statement 70 to governments that extend exchange or exchange-like financial guarantees.</a:t>
          </a:r>
        </a:p>
      </dsp:txBody>
      <dsp:txXfrm>
        <a:off x="0" y="912140"/>
        <a:ext cx="9889367" cy="1266840"/>
      </dsp:txXfrm>
    </dsp:sp>
    <dsp:sp modelId="{E5164DB2-0241-431B-AD10-E4D45D0DE29E}">
      <dsp:nvSpPr>
        <dsp:cNvPr id="0" name=""/>
        <dsp:cNvSpPr/>
      </dsp:nvSpPr>
      <dsp:spPr>
        <a:xfrm>
          <a:off x="0" y="2178980"/>
          <a:ext cx="9889367" cy="863460"/>
        </a:xfrm>
        <a:prstGeom prst="roundRect">
          <a:avLst/>
        </a:prstGeom>
        <a:gradFill rotWithShape="0">
          <a:gsLst>
            <a:gs pos="0">
              <a:schemeClr val="accent1">
                <a:shade val="80000"/>
                <a:hueOff val="0"/>
                <a:satOff val="243"/>
                <a:lumOff val="17932"/>
                <a:alphaOff val="0"/>
                <a:lumMod val="110000"/>
                <a:satMod val="105000"/>
                <a:tint val="67000"/>
              </a:schemeClr>
            </a:gs>
            <a:gs pos="50000">
              <a:schemeClr val="accent1">
                <a:shade val="80000"/>
                <a:hueOff val="0"/>
                <a:satOff val="243"/>
                <a:lumOff val="17932"/>
                <a:alphaOff val="0"/>
                <a:lumMod val="105000"/>
                <a:satMod val="103000"/>
                <a:tint val="73000"/>
              </a:schemeClr>
            </a:gs>
            <a:gs pos="100000">
              <a:schemeClr val="accent1">
                <a:shade val="80000"/>
                <a:hueOff val="0"/>
                <a:satOff val="243"/>
                <a:lumOff val="1793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Statement 99 DOES NOT</a:t>
          </a:r>
        </a:p>
      </dsp:txBody>
      <dsp:txXfrm>
        <a:off x="42151" y="2221131"/>
        <a:ext cx="9805065" cy="779158"/>
      </dsp:txXfrm>
    </dsp:sp>
    <dsp:sp modelId="{8E0B8017-A1B0-4556-8F45-927A86731CA0}">
      <dsp:nvSpPr>
        <dsp:cNvPr id="0" name=""/>
        <dsp:cNvSpPr/>
      </dsp:nvSpPr>
      <dsp:spPr>
        <a:xfrm>
          <a:off x="0" y="3042440"/>
          <a:ext cx="9889367" cy="1751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3987"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Prescribe expense classification.</a:t>
          </a:r>
        </a:p>
        <a:p>
          <a:pPr marL="285750" lvl="1" indent="-285750" algn="l" defTabSz="1244600">
            <a:lnSpc>
              <a:spcPct val="90000"/>
            </a:lnSpc>
            <a:spcBef>
              <a:spcPct val="0"/>
            </a:spcBef>
            <a:spcAft>
              <a:spcPct val="20000"/>
            </a:spcAft>
            <a:buChar char="•"/>
          </a:pPr>
          <a:r>
            <a:rPr lang="en-US" sz="2800" kern="1200" dirty="0"/>
            <a:t>Prescribe recognition guidance for the consideration received in an exchange or exchange-like financial guarantee transaction.</a:t>
          </a:r>
        </a:p>
      </dsp:txBody>
      <dsp:txXfrm>
        <a:off x="0" y="3042440"/>
        <a:ext cx="9889367" cy="175122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B7B30D-B29E-4092-82A1-43AFAA3F408C}">
      <dsp:nvSpPr>
        <dsp:cNvPr id="0" name=""/>
        <dsp:cNvSpPr/>
      </dsp:nvSpPr>
      <dsp:spPr>
        <a:xfrm>
          <a:off x="0" y="99209"/>
          <a:ext cx="8561387" cy="797940"/>
        </a:xfrm>
        <a:prstGeom prst="roundRect">
          <a:avLst/>
        </a:prstGeom>
        <a:gradFill rotWithShape="0">
          <a:gsLst>
            <a:gs pos="0">
              <a:schemeClr val="accent1">
                <a:shade val="80000"/>
                <a:hueOff val="0"/>
                <a:satOff val="0"/>
                <a:lumOff val="0"/>
                <a:alphaOff val="0"/>
                <a:lumMod val="110000"/>
                <a:satMod val="105000"/>
                <a:tint val="67000"/>
              </a:schemeClr>
            </a:gs>
            <a:gs pos="50000">
              <a:schemeClr val="accent1">
                <a:shade val="80000"/>
                <a:hueOff val="0"/>
                <a:satOff val="0"/>
                <a:lumOff val="0"/>
                <a:alphaOff val="0"/>
                <a:lumMod val="105000"/>
                <a:satMod val="103000"/>
                <a:tint val="73000"/>
              </a:schemeClr>
            </a:gs>
            <a:gs pos="100000">
              <a:schemeClr val="accent1">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0" kern="1200" dirty="0"/>
            <a:t>Other Derivative Instruments</a:t>
          </a:r>
          <a:endParaRPr lang="en-US" sz="3300" kern="1200" dirty="0"/>
        </a:p>
      </dsp:txBody>
      <dsp:txXfrm>
        <a:off x="38952" y="138161"/>
        <a:ext cx="8483483" cy="720036"/>
      </dsp:txXfrm>
    </dsp:sp>
    <dsp:sp modelId="{552AA724-6297-4EEE-86A9-99964C851773}">
      <dsp:nvSpPr>
        <dsp:cNvPr id="0" name=""/>
        <dsp:cNvSpPr/>
      </dsp:nvSpPr>
      <dsp:spPr>
        <a:xfrm>
          <a:off x="0" y="897149"/>
          <a:ext cx="8561387" cy="2245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1824"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baseline="0" dirty="0"/>
            <a:t>Change in fair value would be reported on flow statement </a:t>
          </a:r>
          <a:r>
            <a:rPr lang="en-US" sz="2400" i="0" u="none" kern="1200" baseline="0" dirty="0"/>
            <a:t>separately from investment revenues</a:t>
          </a:r>
          <a:endParaRPr lang="en-US" sz="2400" i="0" u="none" kern="1200" dirty="0"/>
        </a:p>
        <a:p>
          <a:pPr marL="228600" lvl="1" indent="-228600" algn="l" defTabSz="1066800">
            <a:lnSpc>
              <a:spcPct val="90000"/>
            </a:lnSpc>
            <a:spcBef>
              <a:spcPct val="0"/>
            </a:spcBef>
            <a:spcAft>
              <a:spcPct val="20000"/>
            </a:spcAft>
            <a:buChar char="•"/>
          </a:pPr>
          <a:r>
            <a:rPr lang="en-US" sz="2400" kern="1200" dirty="0"/>
            <a:t>Disclosures would be distinguished from hedging derivative instruments and investment derivative instruments</a:t>
          </a:r>
        </a:p>
        <a:p>
          <a:pPr marL="228600" lvl="1" indent="-228600" algn="l" defTabSz="1066800">
            <a:lnSpc>
              <a:spcPct val="90000"/>
            </a:lnSpc>
            <a:spcBef>
              <a:spcPct val="0"/>
            </a:spcBef>
            <a:spcAft>
              <a:spcPct val="20000"/>
            </a:spcAft>
            <a:buChar char="•"/>
          </a:pPr>
          <a:r>
            <a:rPr lang="en-US" sz="2400" kern="1200" dirty="0"/>
            <a:t>Disclose fair value of derivative instruments that were reclassified from hedging derivative instruments</a:t>
          </a:r>
        </a:p>
      </dsp:txBody>
      <dsp:txXfrm>
        <a:off x="0" y="897149"/>
        <a:ext cx="8561387" cy="2245950"/>
      </dsp:txXfrm>
    </dsp:sp>
    <dsp:sp modelId="{E5164DB2-0241-431B-AD10-E4D45D0DE29E}">
      <dsp:nvSpPr>
        <dsp:cNvPr id="0" name=""/>
        <dsp:cNvSpPr/>
      </dsp:nvSpPr>
      <dsp:spPr>
        <a:xfrm>
          <a:off x="0" y="3143099"/>
          <a:ext cx="8561387" cy="509141"/>
        </a:xfrm>
        <a:prstGeom prst="roundRect">
          <a:avLst/>
        </a:prstGeom>
        <a:gradFill rotWithShape="0">
          <a:gsLst>
            <a:gs pos="0">
              <a:schemeClr val="accent1">
                <a:shade val="80000"/>
                <a:hueOff val="0"/>
                <a:satOff val="243"/>
                <a:lumOff val="17932"/>
                <a:alphaOff val="0"/>
                <a:lumMod val="110000"/>
                <a:satMod val="105000"/>
                <a:tint val="67000"/>
              </a:schemeClr>
            </a:gs>
            <a:gs pos="50000">
              <a:schemeClr val="accent1">
                <a:shade val="80000"/>
                <a:hueOff val="0"/>
                <a:satOff val="243"/>
                <a:lumOff val="17932"/>
                <a:alphaOff val="0"/>
                <a:lumMod val="105000"/>
                <a:satMod val="103000"/>
                <a:tint val="73000"/>
              </a:schemeClr>
            </a:gs>
            <a:gs pos="100000">
              <a:schemeClr val="accent1">
                <a:shade val="80000"/>
                <a:hueOff val="0"/>
                <a:satOff val="243"/>
                <a:lumOff val="1793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0" kern="1200" dirty="0"/>
            <a:t>Termination of hedge accounting</a:t>
          </a:r>
          <a:endParaRPr lang="en-US" sz="3300" kern="1200" dirty="0"/>
        </a:p>
      </dsp:txBody>
      <dsp:txXfrm>
        <a:off x="24854" y="3167953"/>
        <a:ext cx="8511679" cy="459433"/>
      </dsp:txXfrm>
    </dsp:sp>
    <dsp:sp modelId="{8E0B8017-A1B0-4556-8F45-927A86731CA0}">
      <dsp:nvSpPr>
        <dsp:cNvPr id="0" name=""/>
        <dsp:cNvSpPr/>
      </dsp:nvSpPr>
      <dsp:spPr>
        <a:xfrm>
          <a:off x="0" y="3652241"/>
          <a:ext cx="8561387" cy="1090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1824"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If hedging derivative instruments cease to be effective, the balance of the deferrals would be reported on the flows statement separately from investment revenues.</a:t>
          </a:r>
        </a:p>
      </dsp:txBody>
      <dsp:txXfrm>
        <a:off x="0" y="3652241"/>
        <a:ext cx="8561387" cy="109089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B7B30D-B29E-4092-82A1-43AFAA3F408C}">
      <dsp:nvSpPr>
        <dsp:cNvPr id="0" name=""/>
        <dsp:cNvSpPr/>
      </dsp:nvSpPr>
      <dsp:spPr>
        <a:xfrm>
          <a:off x="0" y="13320"/>
          <a:ext cx="10208028" cy="671580"/>
        </a:xfrm>
        <a:prstGeom prst="roundRect">
          <a:avLst/>
        </a:prstGeom>
        <a:gradFill rotWithShape="0">
          <a:gsLst>
            <a:gs pos="0">
              <a:schemeClr val="accent1">
                <a:shade val="80000"/>
                <a:hueOff val="0"/>
                <a:satOff val="0"/>
                <a:lumOff val="0"/>
                <a:alphaOff val="0"/>
                <a:lumMod val="110000"/>
                <a:satMod val="105000"/>
                <a:tint val="67000"/>
              </a:schemeClr>
            </a:gs>
            <a:gs pos="50000">
              <a:schemeClr val="accent1">
                <a:shade val="80000"/>
                <a:hueOff val="0"/>
                <a:satOff val="0"/>
                <a:lumOff val="0"/>
                <a:alphaOff val="0"/>
                <a:lumMod val="105000"/>
                <a:satMod val="103000"/>
                <a:tint val="73000"/>
              </a:schemeClr>
            </a:gs>
            <a:gs pos="100000">
              <a:schemeClr val="accent1">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kern="1200" dirty="0"/>
            <a:t>Remeasurement of certain assets and liabilities</a:t>
          </a:r>
          <a:endParaRPr lang="en-US" sz="2800" kern="1200" dirty="0"/>
        </a:p>
      </dsp:txBody>
      <dsp:txXfrm>
        <a:off x="32784" y="46104"/>
        <a:ext cx="10142460" cy="606012"/>
      </dsp:txXfrm>
    </dsp:sp>
    <dsp:sp modelId="{552AA724-6297-4EEE-86A9-99964C851773}">
      <dsp:nvSpPr>
        <dsp:cNvPr id="0" name=""/>
        <dsp:cNvSpPr/>
      </dsp:nvSpPr>
      <dsp:spPr>
        <a:xfrm>
          <a:off x="0" y="684900"/>
          <a:ext cx="10208028" cy="6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4105"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baseline="0" dirty="0"/>
            <a:t>Would not be remeasured solely for a change in an index or rate used to determine variable payments</a:t>
          </a:r>
          <a:endParaRPr lang="en-US" sz="2200" kern="1200" dirty="0"/>
        </a:p>
      </dsp:txBody>
      <dsp:txXfrm>
        <a:off x="0" y="684900"/>
        <a:ext cx="10208028" cy="695520"/>
      </dsp:txXfrm>
    </dsp:sp>
    <dsp:sp modelId="{E5164DB2-0241-431B-AD10-E4D45D0DE29E}">
      <dsp:nvSpPr>
        <dsp:cNvPr id="0" name=""/>
        <dsp:cNvSpPr/>
      </dsp:nvSpPr>
      <dsp:spPr>
        <a:xfrm>
          <a:off x="0" y="1380420"/>
          <a:ext cx="10208028" cy="671580"/>
        </a:xfrm>
        <a:prstGeom prst="roundRect">
          <a:avLst/>
        </a:prstGeom>
        <a:gradFill rotWithShape="0">
          <a:gsLst>
            <a:gs pos="0">
              <a:schemeClr val="accent1">
                <a:shade val="80000"/>
                <a:hueOff val="0"/>
                <a:satOff val="121"/>
                <a:lumOff val="8966"/>
                <a:alphaOff val="0"/>
                <a:lumMod val="110000"/>
                <a:satMod val="105000"/>
                <a:tint val="67000"/>
              </a:schemeClr>
            </a:gs>
            <a:gs pos="50000">
              <a:schemeClr val="accent1">
                <a:shade val="80000"/>
                <a:hueOff val="0"/>
                <a:satOff val="121"/>
                <a:lumOff val="8966"/>
                <a:alphaOff val="0"/>
                <a:lumMod val="105000"/>
                <a:satMod val="103000"/>
                <a:tint val="73000"/>
              </a:schemeClr>
            </a:gs>
            <a:gs pos="100000">
              <a:schemeClr val="accent1">
                <a:shade val="80000"/>
                <a:hueOff val="0"/>
                <a:satOff val="121"/>
                <a:lumOff val="896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kern="1200" dirty="0"/>
            <a:t>Option to Terminate</a:t>
          </a:r>
          <a:endParaRPr lang="en-US" sz="2800" kern="1200" dirty="0"/>
        </a:p>
      </dsp:txBody>
      <dsp:txXfrm>
        <a:off x="32784" y="1413204"/>
        <a:ext cx="10142460" cy="606012"/>
      </dsp:txXfrm>
    </dsp:sp>
    <dsp:sp modelId="{8E0B8017-A1B0-4556-8F45-927A86731CA0}">
      <dsp:nvSpPr>
        <dsp:cNvPr id="0" name=""/>
        <dsp:cNvSpPr/>
      </dsp:nvSpPr>
      <dsp:spPr>
        <a:xfrm>
          <a:off x="0" y="2052000"/>
          <a:ext cx="10208028" cy="1391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4105"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Unconditional right that exists within the contract - the right to terminate due to the action or inaction of the other party is not an option to terminate</a:t>
          </a:r>
        </a:p>
        <a:p>
          <a:pPr marL="228600" lvl="1" indent="-228600" algn="l" defTabSz="977900">
            <a:lnSpc>
              <a:spcPct val="90000"/>
            </a:lnSpc>
            <a:spcBef>
              <a:spcPct val="0"/>
            </a:spcBef>
            <a:spcAft>
              <a:spcPct val="20000"/>
            </a:spcAft>
            <a:buChar char="•"/>
          </a:pPr>
          <a:r>
            <a:rPr lang="en-US" sz="2200" kern="1200" dirty="0"/>
            <a:t>For leases only - the option to purchase the underlying asset would be considered an option to terminate for purposes of measuring the lease term</a:t>
          </a:r>
        </a:p>
      </dsp:txBody>
      <dsp:txXfrm>
        <a:off x="0" y="2052000"/>
        <a:ext cx="10208028" cy="1391040"/>
      </dsp:txXfrm>
    </dsp:sp>
    <dsp:sp modelId="{7CCF5094-F795-41F0-BCB6-59951BBA4EAD}">
      <dsp:nvSpPr>
        <dsp:cNvPr id="0" name=""/>
        <dsp:cNvSpPr/>
      </dsp:nvSpPr>
      <dsp:spPr>
        <a:xfrm>
          <a:off x="0" y="3443040"/>
          <a:ext cx="10208028" cy="671580"/>
        </a:xfrm>
        <a:prstGeom prst="roundRect">
          <a:avLst/>
        </a:prstGeom>
        <a:gradFill rotWithShape="0">
          <a:gsLst>
            <a:gs pos="0">
              <a:schemeClr val="accent1">
                <a:shade val="80000"/>
                <a:hueOff val="0"/>
                <a:satOff val="243"/>
                <a:lumOff val="17932"/>
                <a:alphaOff val="0"/>
                <a:lumMod val="110000"/>
                <a:satMod val="105000"/>
                <a:tint val="67000"/>
              </a:schemeClr>
            </a:gs>
            <a:gs pos="50000">
              <a:schemeClr val="accent1">
                <a:shade val="80000"/>
                <a:hueOff val="0"/>
                <a:satOff val="243"/>
                <a:lumOff val="17932"/>
                <a:alphaOff val="0"/>
                <a:lumMod val="105000"/>
                <a:satMod val="103000"/>
                <a:tint val="73000"/>
              </a:schemeClr>
            </a:gs>
            <a:gs pos="100000">
              <a:schemeClr val="accent1">
                <a:shade val="80000"/>
                <a:hueOff val="0"/>
                <a:satOff val="243"/>
                <a:lumOff val="1793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kern="1200" dirty="0"/>
            <a:t>Short-term Leases and SBITAs</a:t>
          </a:r>
          <a:endParaRPr lang="en-US" sz="2800" kern="1200" dirty="0"/>
        </a:p>
      </dsp:txBody>
      <dsp:txXfrm>
        <a:off x="32784" y="3475824"/>
        <a:ext cx="10142460" cy="606012"/>
      </dsp:txXfrm>
    </dsp:sp>
    <dsp:sp modelId="{3A1B1835-6744-4434-8DCA-B05271D6CA4B}">
      <dsp:nvSpPr>
        <dsp:cNvPr id="0" name=""/>
        <dsp:cNvSpPr/>
      </dsp:nvSpPr>
      <dsp:spPr>
        <a:xfrm>
          <a:off x="0" y="4114620"/>
          <a:ext cx="10208028" cy="6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4105"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baseline="0" dirty="0"/>
            <a:t>Modified short-term leases or SBITAs would be remeasured from the inception of the lease or SBITA </a:t>
          </a:r>
          <a:endParaRPr lang="en-US" sz="2200" kern="1200" dirty="0"/>
        </a:p>
      </dsp:txBody>
      <dsp:txXfrm>
        <a:off x="0" y="4114620"/>
        <a:ext cx="10208028" cy="69552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B7B30D-B29E-4092-82A1-43AFAA3F408C}">
      <dsp:nvSpPr>
        <dsp:cNvPr id="0" name=""/>
        <dsp:cNvSpPr/>
      </dsp:nvSpPr>
      <dsp:spPr>
        <a:xfrm>
          <a:off x="0" y="6267"/>
          <a:ext cx="9381930" cy="647595"/>
        </a:xfrm>
        <a:prstGeom prst="roundRect">
          <a:avLst/>
        </a:prstGeom>
        <a:gradFill rotWithShape="0">
          <a:gsLst>
            <a:gs pos="0">
              <a:schemeClr val="accent1">
                <a:shade val="80000"/>
                <a:hueOff val="0"/>
                <a:satOff val="0"/>
                <a:lumOff val="0"/>
                <a:alphaOff val="0"/>
                <a:lumMod val="110000"/>
                <a:satMod val="105000"/>
                <a:tint val="67000"/>
              </a:schemeClr>
            </a:gs>
            <a:gs pos="50000">
              <a:schemeClr val="accent1">
                <a:shade val="80000"/>
                <a:hueOff val="0"/>
                <a:satOff val="0"/>
                <a:lumOff val="0"/>
                <a:alphaOff val="0"/>
                <a:lumMod val="105000"/>
                <a:satMod val="103000"/>
                <a:tint val="73000"/>
              </a:schemeClr>
            </a:gs>
            <a:gs pos="100000">
              <a:schemeClr val="accent1">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0" kern="1200" dirty="0"/>
            <a:t>Variable Lease Payments</a:t>
          </a:r>
          <a:endParaRPr lang="en-US" sz="2700" kern="1200" dirty="0"/>
        </a:p>
      </dsp:txBody>
      <dsp:txXfrm>
        <a:off x="31613" y="37880"/>
        <a:ext cx="9318704" cy="584369"/>
      </dsp:txXfrm>
    </dsp:sp>
    <dsp:sp modelId="{552AA724-6297-4EEE-86A9-99964C851773}">
      <dsp:nvSpPr>
        <dsp:cNvPr id="0" name=""/>
        <dsp:cNvSpPr/>
      </dsp:nvSpPr>
      <dsp:spPr>
        <a:xfrm>
          <a:off x="0" y="653862"/>
          <a:ext cx="9381930" cy="950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7876"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baseline="0" dirty="0"/>
            <a:t>Variable lease payments, other than those that depend on an index or rate or those that are fixed in substance, would not be included in the measurement of the lease liability.</a:t>
          </a:r>
          <a:endParaRPr lang="en-US" sz="2100" kern="1200" dirty="0"/>
        </a:p>
      </dsp:txBody>
      <dsp:txXfrm>
        <a:off x="0" y="653862"/>
        <a:ext cx="9381930" cy="950130"/>
      </dsp:txXfrm>
    </dsp:sp>
    <dsp:sp modelId="{E5164DB2-0241-431B-AD10-E4D45D0DE29E}">
      <dsp:nvSpPr>
        <dsp:cNvPr id="0" name=""/>
        <dsp:cNvSpPr/>
      </dsp:nvSpPr>
      <dsp:spPr>
        <a:xfrm>
          <a:off x="0" y="1603992"/>
          <a:ext cx="9381930" cy="647595"/>
        </a:xfrm>
        <a:prstGeom prst="roundRect">
          <a:avLst/>
        </a:prstGeom>
        <a:gradFill rotWithShape="0">
          <a:gsLst>
            <a:gs pos="0">
              <a:schemeClr val="accent1">
                <a:shade val="80000"/>
                <a:hueOff val="0"/>
                <a:satOff val="121"/>
                <a:lumOff val="8966"/>
                <a:alphaOff val="0"/>
                <a:lumMod val="110000"/>
                <a:satMod val="105000"/>
                <a:tint val="67000"/>
              </a:schemeClr>
            </a:gs>
            <a:gs pos="50000">
              <a:schemeClr val="accent1">
                <a:shade val="80000"/>
                <a:hueOff val="0"/>
                <a:satOff val="121"/>
                <a:lumOff val="8966"/>
                <a:alphaOff val="0"/>
                <a:lumMod val="105000"/>
                <a:satMod val="103000"/>
                <a:tint val="73000"/>
              </a:schemeClr>
            </a:gs>
            <a:gs pos="100000">
              <a:schemeClr val="accent1">
                <a:shade val="80000"/>
                <a:hueOff val="0"/>
                <a:satOff val="121"/>
                <a:lumOff val="896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0" kern="1200" dirty="0"/>
            <a:t>Lease Incentives</a:t>
          </a:r>
          <a:endParaRPr lang="en-US" sz="2700" kern="1200" dirty="0"/>
        </a:p>
      </dsp:txBody>
      <dsp:txXfrm>
        <a:off x="31613" y="1635605"/>
        <a:ext cx="9318704" cy="584369"/>
      </dsp:txXfrm>
    </dsp:sp>
    <dsp:sp modelId="{8E0B8017-A1B0-4556-8F45-927A86731CA0}">
      <dsp:nvSpPr>
        <dsp:cNvPr id="0" name=""/>
        <dsp:cNvSpPr/>
      </dsp:nvSpPr>
      <dsp:spPr>
        <a:xfrm>
          <a:off x="0" y="2251587"/>
          <a:ext cx="9381930" cy="656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7876"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Includes the assumption of or </a:t>
          </a:r>
          <a:r>
            <a:rPr lang="en-US" sz="2100" i="1" kern="1200" dirty="0"/>
            <a:t>an agreement to pay </a:t>
          </a:r>
          <a:r>
            <a:rPr lang="en-US" sz="2100" kern="1200" dirty="0"/>
            <a:t>a lessee’s preexisting lease obligation to a third party</a:t>
          </a:r>
        </a:p>
      </dsp:txBody>
      <dsp:txXfrm>
        <a:off x="0" y="2251587"/>
        <a:ext cx="9381930" cy="656707"/>
      </dsp:txXfrm>
    </dsp:sp>
    <dsp:sp modelId="{7CCF5094-F795-41F0-BCB6-59951BBA4EAD}">
      <dsp:nvSpPr>
        <dsp:cNvPr id="0" name=""/>
        <dsp:cNvSpPr/>
      </dsp:nvSpPr>
      <dsp:spPr>
        <a:xfrm>
          <a:off x="0" y="2908294"/>
          <a:ext cx="9381930" cy="647595"/>
        </a:xfrm>
        <a:prstGeom prst="roundRect">
          <a:avLst/>
        </a:prstGeom>
        <a:gradFill rotWithShape="0">
          <a:gsLst>
            <a:gs pos="0">
              <a:schemeClr val="accent1">
                <a:shade val="80000"/>
                <a:hueOff val="0"/>
                <a:satOff val="243"/>
                <a:lumOff val="17932"/>
                <a:alphaOff val="0"/>
                <a:lumMod val="110000"/>
                <a:satMod val="105000"/>
                <a:tint val="67000"/>
              </a:schemeClr>
            </a:gs>
            <a:gs pos="50000">
              <a:schemeClr val="accent1">
                <a:shade val="80000"/>
                <a:hueOff val="0"/>
                <a:satOff val="243"/>
                <a:lumOff val="17932"/>
                <a:alphaOff val="0"/>
                <a:lumMod val="105000"/>
                <a:satMod val="103000"/>
                <a:tint val="73000"/>
              </a:schemeClr>
            </a:gs>
            <a:gs pos="100000">
              <a:schemeClr val="accent1">
                <a:shade val="80000"/>
                <a:hueOff val="0"/>
                <a:satOff val="243"/>
                <a:lumOff val="1793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0" kern="1200" dirty="0"/>
            <a:t>PPP Remeasurement</a:t>
          </a:r>
          <a:endParaRPr lang="en-US" sz="2700" kern="1200" dirty="0"/>
        </a:p>
      </dsp:txBody>
      <dsp:txXfrm>
        <a:off x="31613" y="2939907"/>
        <a:ext cx="9318704" cy="584369"/>
      </dsp:txXfrm>
    </dsp:sp>
    <dsp:sp modelId="{3A1B1835-6744-4434-8DCA-B05271D6CA4B}">
      <dsp:nvSpPr>
        <dsp:cNvPr id="0" name=""/>
        <dsp:cNvSpPr/>
      </dsp:nvSpPr>
      <dsp:spPr>
        <a:xfrm>
          <a:off x="0" y="3555889"/>
          <a:ext cx="9381930" cy="1313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7876"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baseline="0" dirty="0"/>
            <a:t>The receivable for the underlying PPP asset would be remeasured if there is a change in the PPP term</a:t>
          </a:r>
          <a:endParaRPr lang="en-US" sz="2100" kern="1200" dirty="0"/>
        </a:p>
        <a:p>
          <a:pPr marL="228600" lvl="1" indent="-228600" algn="l" defTabSz="933450">
            <a:lnSpc>
              <a:spcPct val="90000"/>
            </a:lnSpc>
            <a:spcBef>
              <a:spcPct val="0"/>
            </a:spcBef>
            <a:spcAft>
              <a:spcPct val="20000"/>
            </a:spcAft>
            <a:buChar char="•"/>
          </a:pPr>
          <a:r>
            <a:rPr lang="en-US" sz="2100" kern="1200" dirty="0"/>
            <a:t>Deferred outflow of resources would be adjusted by the same amount as any remeasurement change to the liability for the underlying PPP asset</a:t>
          </a:r>
        </a:p>
      </dsp:txBody>
      <dsp:txXfrm>
        <a:off x="0" y="3555889"/>
        <a:ext cx="9381930" cy="131341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B7B30D-B29E-4092-82A1-43AFAA3F408C}">
      <dsp:nvSpPr>
        <dsp:cNvPr id="0" name=""/>
        <dsp:cNvSpPr/>
      </dsp:nvSpPr>
      <dsp:spPr>
        <a:xfrm>
          <a:off x="0" y="113061"/>
          <a:ext cx="9144000" cy="1024878"/>
        </a:xfrm>
        <a:prstGeom prst="roundRect">
          <a:avLst/>
        </a:prstGeom>
        <a:gradFill rotWithShape="0">
          <a:gsLst>
            <a:gs pos="0">
              <a:schemeClr val="accent1">
                <a:shade val="80000"/>
                <a:hueOff val="0"/>
                <a:satOff val="0"/>
                <a:lumOff val="0"/>
                <a:alphaOff val="0"/>
                <a:lumMod val="110000"/>
                <a:satMod val="105000"/>
                <a:tint val="67000"/>
              </a:schemeClr>
            </a:gs>
            <a:gs pos="50000">
              <a:schemeClr val="accent1">
                <a:shade val="80000"/>
                <a:hueOff val="0"/>
                <a:satOff val="0"/>
                <a:lumOff val="0"/>
                <a:alphaOff val="0"/>
                <a:lumMod val="105000"/>
                <a:satMod val="103000"/>
                <a:tint val="73000"/>
              </a:schemeClr>
            </a:gs>
            <a:gs pos="100000">
              <a:schemeClr val="accent1">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b="0" kern="1200" dirty="0"/>
            <a:t>London Interbank Offered Rate (LIBOR)</a:t>
          </a:r>
          <a:endParaRPr lang="en-US" sz="4200" kern="1200" dirty="0"/>
        </a:p>
      </dsp:txBody>
      <dsp:txXfrm>
        <a:off x="50030" y="163091"/>
        <a:ext cx="9043940" cy="924818"/>
      </dsp:txXfrm>
    </dsp:sp>
    <dsp:sp modelId="{552AA724-6297-4EEE-86A9-99964C851773}">
      <dsp:nvSpPr>
        <dsp:cNvPr id="0" name=""/>
        <dsp:cNvSpPr/>
      </dsp:nvSpPr>
      <dsp:spPr>
        <a:xfrm>
          <a:off x="0" y="1137939"/>
          <a:ext cx="9144000" cy="3026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0322" tIns="53340" rIns="298704" bIns="53340" numCol="1" spcCol="1270" anchor="t" anchorCtr="0">
          <a:noAutofit/>
        </a:bodyPr>
        <a:lstStyle/>
        <a:p>
          <a:pPr marL="285750" lvl="1" indent="-285750" algn="l" defTabSz="1466850">
            <a:lnSpc>
              <a:spcPct val="90000"/>
            </a:lnSpc>
            <a:spcBef>
              <a:spcPct val="0"/>
            </a:spcBef>
            <a:spcAft>
              <a:spcPct val="20000"/>
            </a:spcAft>
            <a:buChar char="•"/>
          </a:pPr>
          <a:r>
            <a:rPr lang="en-US" sz="3300" kern="1200" baseline="0" dirty="0"/>
            <a:t>Date at which it is not an appropriate benchmark interest rate would change to when it is no longer determined by the ICE Benchmark Administration using the methodology in place as of December 31, 2021.</a:t>
          </a:r>
          <a:endParaRPr lang="en-US" sz="3300" kern="1200" dirty="0"/>
        </a:p>
      </dsp:txBody>
      <dsp:txXfrm>
        <a:off x="0" y="1137939"/>
        <a:ext cx="9144000" cy="302634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A7123-53E4-4C05-88AC-F3B1A2504DD6}">
      <dsp:nvSpPr>
        <dsp:cNvPr id="0" name=""/>
        <dsp:cNvSpPr/>
      </dsp:nvSpPr>
      <dsp:spPr>
        <a:xfrm>
          <a:off x="0" y="20110"/>
          <a:ext cx="10040301" cy="767520"/>
        </a:xfrm>
        <a:prstGeom prst="roundRect">
          <a:avLst/>
        </a:prstGeom>
        <a:gradFill rotWithShape="0">
          <a:gsLst>
            <a:gs pos="0">
              <a:schemeClr val="accent1">
                <a:shade val="80000"/>
                <a:hueOff val="0"/>
                <a:satOff val="0"/>
                <a:lumOff val="0"/>
                <a:alphaOff val="0"/>
                <a:lumMod val="110000"/>
                <a:satMod val="105000"/>
                <a:tint val="67000"/>
              </a:schemeClr>
            </a:gs>
            <a:gs pos="50000">
              <a:schemeClr val="accent1">
                <a:shade val="80000"/>
                <a:hueOff val="0"/>
                <a:satOff val="0"/>
                <a:lumOff val="0"/>
                <a:alphaOff val="0"/>
                <a:lumMod val="105000"/>
                <a:satMod val="103000"/>
                <a:tint val="73000"/>
              </a:schemeClr>
            </a:gs>
            <a:gs pos="100000">
              <a:schemeClr val="accent1">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SNAP/ Food Stamps</a:t>
          </a:r>
        </a:p>
      </dsp:txBody>
      <dsp:txXfrm>
        <a:off x="37467" y="57577"/>
        <a:ext cx="9965367" cy="692586"/>
      </dsp:txXfrm>
    </dsp:sp>
    <dsp:sp modelId="{41DF18DC-CF08-4066-9118-99F8AE57EBB0}">
      <dsp:nvSpPr>
        <dsp:cNvPr id="0" name=""/>
        <dsp:cNvSpPr/>
      </dsp:nvSpPr>
      <dsp:spPr>
        <a:xfrm>
          <a:off x="0" y="787630"/>
          <a:ext cx="10040301" cy="79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8780"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t>States no longer use paper food stamp coupons. Specialized guidance in Statement 24 is no longer relevant. Should apply Statement 33 instead.</a:t>
          </a:r>
        </a:p>
      </dsp:txBody>
      <dsp:txXfrm>
        <a:off x="0" y="787630"/>
        <a:ext cx="10040301" cy="794880"/>
      </dsp:txXfrm>
    </dsp:sp>
    <dsp:sp modelId="{F28C668E-A8A0-46CE-B419-85AFBC6CE5E0}">
      <dsp:nvSpPr>
        <dsp:cNvPr id="0" name=""/>
        <dsp:cNvSpPr/>
      </dsp:nvSpPr>
      <dsp:spPr>
        <a:xfrm>
          <a:off x="0" y="1582510"/>
          <a:ext cx="10040301" cy="767520"/>
        </a:xfrm>
        <a:prstGeom prst="roundRect">
          <a:avLst/>
        </a:prstGeom>
        <a:gradFill rotWithShape="0">
          <a:gsLst>
            <a:gs pos="0">
              <a:schemeClr val="accent1">
                <a:shade val="80000"/>
                <a:hueOff val="0"/>
                <a:satOff val="121"/>
                <a:lumOff val="8966"/>
                <a:alphaOff val="0"/>
                <a:lumMod val="110000"/>
                <a:satMod val="105000"/>
                <a:tint val="67000"/>
              </a:schemeClr>
            </a:gs>
            <a:gs pos="50000">
              <a:schemeClr val="accent1">
                <a:shade val="80000"/>
                <a:hueOff val="0"/>
                <a:satOff val="121"/>
                <a:lumOff val="8966"/>
                <a:alphaOff val="0"/>
                <a:lumMod val="105000"/>
                <a:satMod val="103000"/>
                <a:tint val="73000"/>
              </a:schemeClr>
            </a:gs>
            <a:gs pos="100000">
              <a:schemeClr val="accent1">
                <a:shade val="80000"/>
                <a:hueOff val="0"/>
                <a:satOff val="121"/>
                <a:lumOff val="896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Nonmonetary Transactions</a:t>
          </a:r>
        </a:p>
      </dsp:txBody>
      <dsp:txXfrm>
        <a:off x="37467" y="1619977"/>
        <a:ext cx="9965367" cy="692586"/>
      </dsp:txXfrm>
    </dsp:sp>
    <dsp:sp modelId="{C93931FD-00A1-486A-AD0E-7E62AAAE9E19}">
      <dsp:nvSpPr>
        <dsp:cNvPr id="0" name=""/>
        <dsp:cNvSpPr/>
      </dsp:nvSpPr>
      <dsp:spPr>
        <a:xfrm>
          <a:off x="0" y="2350031"/>
          <a:ext cx="10040301" cy="79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8780"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t>Should disclose measurement attribute(s), rather than basis of accounting for assets transferred.</a:t>
          </a:r>
        </a:p>
      </dsp:txBody>
      <dsp:txXfrm>
        <a:off x="0" y="2350031"/>
        <a:ext cx="10040301" cy="794880"/>
      </dsp:txXfrm>
    </dsp:sp>
    <dsp:sp modelId="{81EE7B99-7892-4A0D-A71D-563F25DA8B74}">
      <dsp:nvSpPr>
        <dsp:cNvPr id="0" name=""/>
        <dsp:cNvSpPr/>
      </dsp:nvSpPr>
      <dsp:spPr>
        <a:xfrm>
          <a:off x="0" y="3144911"/>
          <a:ext cx="10040301" cy="767520"/>
        </a:xfrm>
        <a:prstGeom prst="roundRect">
          <a:avLst/>
        </a:prstGeom>
        <a:gradFill rotWithShape="0">
          <a:gsLst>
            <a:gs pos="0">
              <a:schemeClr val="accent1">
                <a:shade val="80000"/>
                <a:hueOff val="0"/>
                <a:satOff val="243"/>
                <a:lumOff val="17932"/>
                <a:alphaOff val="0"/>
                <a:lumMod val="110000"/>
                <a:satMod val="105000"/>
                <a:tint val="67000"/>
              </a:schemeClr>
            </a:gs>
            <a:gs pos="50000">
              <a:schemeClr val="accent1">
                <a:shade val="80000"/>
                <a:hueOff val="0"/>
                <a:satOff val="243"/>
                <a:lumOff val="17932"/>
                <a:alphaOff val="0"/>
                <a:lumMod val="105000"/>
                <a:satMod val="103000"/>
                <a:tint val="73000"/>
              </a:schemeClr>
            </a:gs>
            <a:gs pos="100000">
              <a:schemeClr val="accent1">
                <a:shade val="80000"/>
                <a:hueOff val="0"/>
                <a:satOff val="243"/>
                <a:lumOff val="1793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Pledges of Future Revenue</a:t>
          </a:r>
        </a:p>
      </dsp:txBody>
      <dsp:txXfrm>
        <a:off x="37467" y="3182378"/>
        <a:ext cx="9965367" cy="692586"/>
      </dsp:txXfrm>
    </dsp:sp>
    <dsp:sp modelId="{98214E4A-30D1-486D-8CDB-BC0D91F62E73}">
      <dsp:nvSpPr>
        <dsp:cNvPr id="0" name=""/>
        <dsp:cNvSpPr/>
      </dsp:nvSpPr>
      <dsp:spPr>
        <a:xfrm>
          <a:off x="0" y="3912431"/>
          <a:ext cx="10040301" cy="52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8780"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t>Blending guidance provided</a:t>
          </a:r>
        </a:p>
      </dsp:txBody>
      <dsp:txXfrm>
        <a:off x="0" y="3912431"/>
        <a:ext cx="10040301" cy="52992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A7123-53E4-4C05-88AC-F3B1A2504DD6}">
      <dsp:nvSpPr>
        <dsp:cNvPr id="0" name=""/>
        <dsp:cNvSpPr/>
      </dsp:nvSpPr>
      <dsp:spPr>
        <a:xfrm>
          <a:off x="0" y="4901"/>
          <a:ext cx="9889490" cy="695565"/>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Government-Wide Statements</a:t>
          </a:r>
        </a:p>
      </dsp:txBody>
      <dsp:txXfrm>
        <a:off x="33955" y="38856"/>
        <a:ext cx="9821580" cy="627655"/>
      </dsp:txXfrm>
    </dsp:sp>
    <dsp:sp modelId="{41DF18DC-CF08-4066-9118-99F8AE57EBB0}">
      <dsp:nvSpPr>
        <dsp:cNvPr id="0" name=""/>
        <dsp:cNvSpPr/>
      </dsp:nvSpPr>
      <dsp:spPr>
        <a:xfrm>
          <a:off x="0" y="700466"/>
          <a:ext cx="9889490" cy="720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3991"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Clarifies that no total column is required for the financial reporting entity as a whole.</a:t>
          </a:r>
        </a:p>
      </dsp:txBody>
      <dsp:txXfrm>
        <a:off x="0" y="700466"/>
        <a:ext cx="9889490" cy="720359"/>
      </dsp:txXfrm>
    </dsp:sp>
    <dsp:sp modelId="{F28C668E-A8A0-46CE-B419-85AFBC6CE5E0}">
      <dsp:nvSpPr>
        <dsp:cNvPr id="0" name=""/>
        <dsp:cNvSpPr/>
      </dsp:nvSpPr>
      <dsp:spPr>
        <a:xfrm>
          <a:off x="0" y="1420826"/>
          <a:ext cx="9889490" cy="695565"/>
        </a:xfrm>
        <a:prstGeom prst="roundRect">
          <a:avLst/>
        </a:prstGeom>
        <a:solidFill>
          <a:schemeClr val="accent1">
            <a:shade val="80000"/>
            <a:hueOff val="0"/>
            <a:satOff val="243"/>
            <a:lumOff val="179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Terminology Updates</a:t>
          </a:r>
        </a:p>
      </dsp:txBody>
      <dsp:txXfrm>
        <a:off x="33955" y="1454781"/>
        <a:ext cx="9821580" cy="627655"/>
      </dsp:txXfrm>
    </dsp:sp>
    <dsp:sp modelId="{C93931FD-00A1-486A-AD0E-7E62AAAE9E19}">
      <dsp:nvSpPr>
        <dsp:cNvPr id="0" name=""/>
        <dsp:cNvSpPr/>
      </dsp:nvSpPr>
      <dsp:spPr>
        <a:xfrm>
          <a:off x="0" y="2116391"/>
          <a:ext cx="9889490" cy="2341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3991"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Balance sheet – Statement of net position</a:t>
          </a:r>
        </a:p>
        <a:p>
          <a:pPr marL="228600" lvl="1" indent="-228600" algn="l" defTabSz="1022350">
            <a:lnSpc>
              <a:spcPct val="90000"/>
            </a:lnSpc>
            <a:spcBef>
              <a:spcPct val="0"/>
            </a:spcBef>
            <a:spcAft>
              <a:spcPct val="20000"/>
            </a:spcAft>
            <a:buChar char="•"/>
          </a:pPr>
          <a:r>
            <a:rPr lang="en-US" sz="2300" kern="1200" dirty="0"/>
            <a:t>Balance sheet date – Date of financial statements or Statement of net position date</a:t>
          </a:r>
        </a:p>
        <a:p>
          <a:pPr marL="228600" lvl="1" indent="-228600" algn="l" defTabSz="1022350">
            <a:lnSpc>
              <a:spcPct val="90000"/>
            </a:lnSpc>
            <a:spcBef>
              <a:spcPct val="0"/>
            </a:spcBef>
            <a:spcAft>
              <a:spcPct val="20000"/>
            </a:spcAft>
            <a:buChar char="•"/>
          </a:pPr>
          <a:r>
            <a:rPr lang="en-US" sz="2300" kern="1200" dirty="0"/>
            <a:t>Equity Funds – Other assets used</a:t>
          </a:r>
        </a:p>
        <a:p>
          <a:pPr marL="228600" lvl="1" indent="-228600" algn="l" defTabSz="1022350">
            <a:lnSpc>
              <a:spcPct val="90000"/>
            </a:lnSpc>
            <a:spcBef>
              <a:spcPct val="0"/>
            </a:spcBef>
            <a:spcAft>
              <a:spcPct val="20000"/>
            </a:spcAft>
            <a:buChar char="•"/>
          </a:pPr>
          <a:r>
            <a:rPr lang="en-US" sz="2300" kern="1200" dirty="0"/>
            <a:t>Fund Equity – Equity interest</a:t>
          </a:r>
        </a:p>
        <a:p>
          <a:pPr marL="228600" lvl="1" indent="-228600" algn="l" defTabSz="1022350">
            <a:lnSpc>
              <a:spcPct val="90000"/>
            </a:lnSpc>
            <a:spcBef>
              <a:spcPct val="0"/>
            </a:spcBef>
            <a:spcAft>
              <a:spcPct val="20000"/>
            </a:spcAft>
            <a:buChar char="•"/>
          </a:pPr>
          <a:r>
            <a:rPr lang="en-US" sz="2300" kern="1200" dirty="0"/>
            <a:t>Flow of resources statement – Resource flows statement</a:t>
          </a:r>
        </a:p>
      </dsp:txBody>
      <dsp:txXfrm>
        <a:off x="0" y="2116391"/>
        <a:ext cx="9889490" cy="234116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A5EE43-60C1-42F8-97DC-62B608A0712E}">
      <dsp:nvSpPr>
        <dsp:cNvPr id="0" name=""/>
        <dsp:cNvSpPr/>
      </dsp:nvSpPr>
      <dsp:spPr>
        <a:xfrm>
          <a:off x="4873" y="0"/>
          <a:ext cx="4688487" cy="4983480"/>
        </a:xfrm>
        <a:prstGeom prst="roundRect">
          <a:avLst>
            <a:gd name="adj" fmla="val 10000"/>
          </a:avLst>
        </a:prstGeom>
        <a:solidFill>
          <a:schemeClr val="dk2">
            <a:tint val="40000"/>
            <a:hueOff val="0"/>
            <a:satOff val="0"/>
            <a:lumOff val="0"/>
            <a:alphaOff val="0"/>
          </a:schemeClr>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Accounting changes</a:t>
          </a:r>
        </a:p>
      </dsp:txBody>
      <dsp:txXfrm>
        <a:off x="4873" y="0"/>
        <a:ext cx="4688487" cy="1495044"/>
      </dsp:txXfrm>
    </dsp:sp>
    <dsp:sp modelId="{6BFD4076-85C1-4581-B6BB-C1295BCBFFB0}">
      <dsp:nvSpPr>
        <dsp:cNvPr id="0" name=""/>
        <dsp:cNvSpPr/>
      </dsp:nvSpPr>
      <dsp:spPr>
        <a:xfrm>
          <a:off x="473722" y="1495469"/>
          <a:ext cx="3750790" cy="97905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b="0" kern="1200" dirty="0"/>
            <a:t>Change in accounting principle</a:t>
          </a:r>
          <a:endParaRPr lang="en-US" sz="1800" kern="1200" dirty="0"/>
        </a:p>
      </dsp:txBody>
      <dsp:txXfrm>
        <a:off x="502398" y="1524145"/>
        <a:ext cx="3693438" cy="921702"/>
      </dsp:txXfrm>
    </dsp:sp>
    <dsp:sp modelId="{20ED0436-B38F-4A8B-BC4A-7E4C1FB5D566}">
      <dsp:nvSpPr>
        <dsp:cNvPr id="0" name=""/>
        <dsp:cNvSpPr/>
      </dsp:nvSpPr>
      <dsp:spPr>
        <a:xfrm>
          <a:off x="473722" y="2625147"/>
          <a:ext cx="3750790" cy="97905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b="0" kern="1200" dirty="0"/>
            <a:t>Change in accounting estimate</a:t>
          </a:r>
          <a:endParaRPr lang="en-US" sz="1800" kern="1200" dirty="0"/>
        </a:p>
      </dsp:txBody>
      <dsp:txXfrm>
        <a:off x="502398" y="2653823"/>
        <a:ext cx="3693438" cy="921702"/>
      </dsp:txXfrm>
    </dsp:sp>
    <dsp:sp modelId="{7F1232C3-B122-4279-8772-E812DACA6204}">
      <dsp:nvSpPr>
        <dsp:cNvPr id="0" name=""/>
        <dsp:cNvSpPr/>
      </dsp:nvSpPr>
      <dsp:spPr>
        <a:xfrm>
          <a:off x="473722" y="3754825"/>
          <a:ext cx="3750790" cy="97905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b="0" kern="1200" dirty="0"/>
            <a:t>Change to or within the financial reporting entity</a:t>
          </a:r>
          <a:endParaRPr lang="en-US" sz="1800" kern="1200" dirty="0"/>
        </a:p>
      </dsp:txBody>
      <dsp:txXfrm>
        <a:off x="502398" y="3783501"/>
        <a:ext cx="3693438" cy="921702"/>
      </dsp:txXfrm>
    </dsp:sp>
    <dsp:sp modelId="{9587CE06-9DC5-4F03-8D28-F8DF2672F812}">
      <dsp:nvSpPr>
        <dsp:cNvPr id="0" name=""/>
        <dsp:cNvSpPr/>
      </dsp:nvSpPr>
      <dsp:spPr>
        <a:xfrm>
          <a:off x="5044998" y="0"/>
          <a:ext cx="4688487" cy="4983480"/>
        </a:xfrm>
        <a:prstGeom prst="roundRect">
          <a:avLst>
            <a:gd name="adj" fmla="val 10000"/>
          </a:avLst>
        </a:prstGeom>
        <a:solidFill>
          <a:schemeClr val="dk2">
            <a:tint val="40000"/>
            <a:hueOff val="0"/>
            <a:satOff val="0"/>
            <a:lumOff val="0"/>
            <a:alphaOff val="0"/>
          </a:schemeClr>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b="1" kern="1200" dirty="0"/>
        </a:p>
        <a:p>
          <a:pPr marL="0" lvl="0" indent="0" algn="ctr" defTabSz="1066800">
            <a:lnSpc>
              <a:spcPct val="90000"/>
            </a:lnSpc>
            <a:spcBef>
              <a:spcPct val="0"/>
            </a:spcBef>
            <a:spcAft>
              <a:spcPct val="35000"/>
            </a:spcAft>
            <a:buNone/>
          </a:pPr>
          <a:endParaRPr lang="en-US" sz="2400" b="1" kern="1200" dirty="0"/>
        </a:p>
        <a:p>
          <a:pPr marL="0" lvl="0" indent="0" algn="ctr" defTabSz="1066800">
            <a:lnSpc>
              <a:spcPct val="90000"/>
            </a:lnSpc>
            <a:spcBef>
              <a:spcPct val="0"/>
            </a:spcBef>
            <a:spcAft>
              <a:spcPct val="35000"/>
            </a:spcAft>
            <a:buNone/>
          </a:pPr>
          <a:endParaRPr lang="en-US" sz="2400" b="1" kern="1200" dirty="0"/>
        </a:p>
        <a:p>
          <a:pPr marL="0" lvl="0" indent="0" algn="ctr" defTabSz="1066800">
            <a:lnSpc>
              <a:spcPct val="90000"/>
            </a:lnSpc>
            <a:spcBef>
              <a:spcPct val="0"/>
            </a:spcBef>
            <a:spcAft>
              <a:spcPct val="35000"/>
            </a:spcAft>
            <a:buNone/>
          </a:pPr>
          <a:endParaRPr lang="en-US" sz="2400" b="1" kern="1200" dirty="0"/>
        </a:p>
        <a:p>
          <a:pPr marL="0" lvl="0" indent="0" algn="ctr" defTabSz="1066800">
            <a:lnSpc>
              <a:spcPct val="90000"/>
            </a:lnSpc>
            <a:spcBef>
              <a:spcPct val="0"/>
            </a:spcBef>
            <a:spcAft>
              <a:spcPct val="35000"/>
            </a:spcAft>
            <a:buNone/>
          </a:pPr>
          <a:endParaRPr lang="en-US" sz="2400" b="1" kern="1200" dirty="0"/>
        </a:p>
        <a:p>
          <a:pPr marL="0" lvl="0" indent="0" algn="ctr" defTabSz="1066800">
            <a:lnSpc>
              <a:spcPct val="90000"/>
            </a:lnSpc>
            <a:spcBef>
              <a:spcPct val="0"/>
            </a:spcBef>
            <a:spcAft>
              <a:spcPct val="35000"/>
            </a:spcAft>
            <a:buNone/>
          </a:pPr>
          <a:r>
            <a:rPr lang="en-US" sz="2800" b="1" kern="1200" dirty="0"/>
            <a:t>Correction of an error in previously issued financial statements</a:t>
          </a:r>
        </a:p>
        <a:p>
          <a:pPr marL="0" lvl="0" indent="0" algn="ctr" defTabSz="1066800">
            <a:lnSpc>
              <a:spcPct val="90000"/>
            </a:lnSpc>
            <a:spcBef>
              <a:spcPct val="0"/>
            </a:spcBef>
            <a:spcAft>
              <a:spcPct val="35000"/>
            </a:spcAft>
            <a:buNone/>
          </a:pPr>
          <a:endParaRPr lang="en-US" sz="2400" b="1" kern="1200" dirty="0"/>
        </a:p>
        <a:p>
          <a:pPr marL="0" lvl="0" indent="0" algn="ctr" defTabSz="1066800">
            <a:lnSpc>
              <a:spcPct val="90000"/>
            </a:lnSpc>
            <a:spcBef>
              <a:spcPct val="0"/>
            </a:spcBef>
            <a:spcAft>
              <a:spcPct val="35000"/>
            </a:spcAft>
            <a:buNone/>
          </a:pPr>
          <a:endParaRPr lang="en-US" sz="2400" b="1" kern="1200" dirty="0"/>
        </a:p>
        <a:p>
          <a:pPr marL="0" lvl="0" indent="0" algn="ctr" defTabSz="1066800">
            <a:lnSpc>
              <a:spcPct val="90000"/>
            </a:lnSpc>
            <a:spcBef>
              <a:spcPct val="0"/>
            </a:spcBef>
            <a:spcAft>
              <a:spcPct val="35000"/>
            </a:spcAft>
            <a:buNone/>
          </a:pPr>
          <a:endParaRPr lang="en-US" sz="2400" b="1" kern="1200" dirty="0"/>
        </a:p>
      </dsp:txBody>
      <dsp:txXfrm>
        <a:off x="5044998" y="0"/>
        <a:ext cx="4688487" cy="149504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FB39AA-C6A0-45C5-835B-0D85586830BD}">
      <dsp:nvSpPr>
        <dsp:cNvPr id="0" name=""/>
        <dsp:cNvSpPr/>
      </dsp:nvSpPr>
      <dsp:spPr>
        <a:xfrm>
          <a:off x="3254" y="991"/>
          <a:ext cx="8808740" cy="823077"/>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kern="1200" dirty="0">
              <a:solidFill>
                <a:schemeClr val="tx1"/>
              </a:solidFill>
            </a:rPr>
            <a:t>A change in accounting principle results from either:</a:t>
          </a:r>
          <a:endParaRPr lang="en-US" sz="2800" kern="1200" dirty="0">
            <a:solidFill>
              <a:schemeClr val="tx1"/>
            </a:solidFill>
          </a:endParaRPr>
        </a:p>
      </dsp:txBody>
      <dsp:txXfrm>
        <a:off x="27361" y="25098"/>
        <a:ext cx="8760526" cy="774863"/>
      </dsp:txXfrm>
    </dsp:sp>
    <dsp:sp modelId="{C6F57FF5-572D-4522-A4ED-7DDA39BCAE40}">
      <dsp:nvSpPr>
        <dsp:cNvPr id="0" name=""/>
        <dsp:cNvSpPr/>
      </dsp:nvSpPr>
      <dsp:spPr>
        <a:xfrm>
          <a:off x="3254" y="1180810"/>
          <a:ext cx="4226843" cy="3079343"/>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kern="1200" baseline="0" dirty="0">
              <a:solidFill>
                <a:schemeClr val="tx1"/>
              </a:solidFill>
            </a:rPr>
            <a:t>A </a:t>
          </a:r>
          <a:r>
            <a:rPr lang="en-US" sz="2400" b="1" kern="1200" baseline="0" dirty="0">
              <a:solidFill>
                <a:schemeClr val="tx1"/>
              </a:solidFill>
            </a:rPr>
            <a:t>change</a:t>
          </a:r>
          <a:r>
            <a:rPr lang="en-US" sz="2400" kern="1200" baseline="0" dirty="0">
              <a:solidFill>
                <a:schemeClr val="tx1"/>
              </a:solidFill>
            </a:rPr>
            <a:t> from one generally accepted accounting principle to another that is justified on the basis that </a:t>
          </a:r>
          <a:r>
            <a:rPr lang="en-US" sz="2400" i="1" kern="1200" baseline="0" dirty="0">
              <a:solidFill>
                <a:schemeClr val="tx1"/>
              </a:solidFill>
            </a:rPr>
            <a:t>the newly adopted accounting principle is preferable,</a:t>
          </a:r>
          <a:r>
            <a:rPr lang="en-US" sz="2400" kern="1200" baseline="0" dirty="0">
              <a:solidFill>
                <a:schemeClr val="tx1"/>
              </a:solidFill>
            </a:rPr>
            <a:t> based on the qualitative characteristics of financial reporting</a:t>
          </a:r>
          <a:endParaRPr lang="en-US" sz="2400" kern="1200" dirty="0">
            <a:solidFill>
              <a:schemeClr val="tx1"/>
            </a:solidFill>
          </a:endParaRPr>
        </a:p>
      </dsp:txBody>
      <dsp:txXfrm>
        <a:off x="93445" y="1271001"/>
        <a:ext cx="4046461" cy="2898961"/>
      </dsp:txXfrm>
    </dsp:sp>
    <dsp:sp modelId="{3951306A-42AA-44EC-BE06-3E101903F3EF}">
      <dsp:nvSpPr>
        <dsp:cNvPr id="0" name=""/>
        <dsp:cNvSpPr/>
      </dsp:nvSpPr>
      <dsp:spPr>
        <a:xfrm>
          <a:off x="4585151" y="1180810"/>
          <a:ext cx="4226843" cy="3079343"/>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kern="1200" baseline="0" dirty="0">
              <a:solidFill>
                <a:schemeClr val="tx1"/>
              </a:solidFill>
            </a:rPr>
            <a:t>Implementation of new pronouncements</a:t>
          </a:r>
          <a:endParaRPr lang="en-US" sz="2400" kern="1200" dirty="0">
            <a:solidFill>
              <a:schemeClr val="tx1"/>
            </a:solidFill>
          </a:endParaRPr>
        </a:p>
      </dsp:txBody>
      <dsp:txXfrm>
        <a:off x="4675342" y="1271001"/>
        <a:ext cx="4046461" cy="28989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D065D-CFE4-4E58-AEBF-E591828EE965}">
      <dsp:nvSpPr>
        <dsp:cNvPr id="0" name=""/>
        <dsp:cNvSpPr/>
      </dsp:nvSpPr>
      <dsp:spPr>
        <a:xfrm>
          <a:off x="0" y="348973"/>
          <a:ext cx="8561387"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59CA9BE-A530-42A4-BA16-CAB95F6A4C7B}">
      <dsp:nvSpPr>
        <dsp:cNvPr id="0" name=""/>
        <dsp:cNvSpPr/>
      </dsp:nvSpPr>
      <dsp:spPr>
        <a:xfrm>
          <a:off x="428069" y="83293"/>
          <a:ext cx="7038085" cy="53136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6520" tIns="0" rIns="226520" bIns="0" numCol="1" spcCol="1270" anchor="ctr" anchorCtr="0">
          <a:noAutofit/>
        </a:bodyPr>
        <a:lstStyle/>
        <a:p>
          <a:pPr marL="0" lvl="0" indent="0" algn="l" defTabSz="800100">
            <a:lnSpc>
              <a:spcPct val="90000"/>
            </a:lnSpc>
            <a:spcBef>
              <a:spcPct val="0"/>
            </a:spcBef>
            <a:spcAft>
              <a:spcPct val="35000"/>
            </a:spcAft>
            <a:buNone/>
          </a:pPr>
          <a:r>
            <a:rPr lang="en-US" sz="1800" kern="1200" dirty="0"/>
            <a:t>Do </a:t>
          </a:r>
          <a:r>
            <a:rPr lang="en-US" sz="1800" i="1" kern="1200" dirty="0"/>
            <a:t>not</a:t>
          </a:r>
          <a:r>
            <a:rPr lang="en-US" sz="1800" kern="1200" dirty="0"/>
            <a:t> recognize a conduit debt obligation as a liability</a:t>
          </a:r>
        </a:p>
      </dsp:txBody>
      <dsp:txXfrm>
        <a:off x="454008" y="109232"/>
        <a:ext cx="6986207" cy="479482"/>
      </dsp:txXfrm>
    </dsp:sp>
    <dsp:sp modelId="{C0642AD9-E944-43CB-8CBB-40EFB348510C}">
      <dsp:nvSpPr>
        <dsp:cNvPr id="0" name=""/>
        <dsp:cNvSpPr/>
      </dsp:nvSpPr>
      <dsp:spPr>
        <a:xfrm>
          <a:off x="0" y="1165453"/>
          <a:ext cx="8561387"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C54F930-8EF1-4728-87AC-388663179F9F}">
      <dsp:nvSpPr>
        <dsp:cNvPr id="0" name=""/>
        <dsp:cNvSpPr/>
      </dsp:nvSpPr>
      <dsp:spPr>
        <a:xfrm>
          <a:off x="428069" y="899773"/>
          <a:ext cx="7055464" cy="53136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6520" tIns="0" rIns="226520" bIns="0" numCol="1" spcCol="1270" anchor="ctr" anchorCtr="0">
          <a:noAutofit/>
        </a:bodyPr>
        <a:lstStyle/>
        <a:p>
          <a:pPr marL="0" lvl="0" indent="0" algn="l" defTabSz="800100">
            <a:lnSpc>
              <a:spcPct val="90000"/>
            </a:lnSpc>
            <a:spcBef>
              <a:spcPct val="0"/>
            </a:spcBef>
            <a:spcAft>
              <a:spcPct val="35000"/>
            </a:spcAft>
            <a:buNone/>
          </a:pPr>
          <a:r>
            <a:rPr lang="en-US" sz="1800" kern="1200" dirty="0"/>
            <a:t>May have a related liability arising out of an additional or voluntary commitment</a:t>
          </a:r>
        </a:p>
      </dsp:txBody>
      <dsp:txXfrm>
        <a:off x="454008" y="925712"/>
        <a:ext cx="7003586" cy="479482"/>
      </dsp:txXfrm>
    </dsp:sp>
    <dsp:sp modelId="{6DF1576B-8DC8-410C-A08C-8F733AA4E091}">
      <dsp:nvSpPr>
        <dsp:cNvPr id="0" name=""/>
        <dsp:cNvSpPr/>
      </dsp:nvSpPr>
      <dsp:spPr>
        <a:xfrm>
          <a:off x="0" y="2248511"/>
          <a:ext cx="8561387"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FFE27DC-35D0-4CDC-864A-54A27D951366}">
      <dsp:nvSpPr>
        <dsp:cNvPr id="0" name=""/>
        <dsp:cNvSpPr/>
      </dsp:nvSpPr>
      <dsp:spPr>
        <a:xfrm>
          <a:off x="428069" y="1716253"/>
          <a:ext cx="7072844" cy="797937"/>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6520" tIns="0" rIns="226520" bIns="0" numCol="1" spcCol="1270" anchor="ctr" anchorCtr="0">
          <a:noAutofit/>
        </a:bodyPr>
        <a:lstStyle/>
        <a:p>
          <a:pPr marL="0" lvl="0" indent="0" algn="l" defTabSz="800100">
            <a:lnSpc>
              <a:spcPct val="90000"/>
            </a:lnSpc>
            <a:spcBef>
              <a:spcPct val="0"/>
            </a:spcBef>
            <a:spcAft>
              <a:spcPct val="35000"/>
            </a:spcAft>
            <a:buNone/>
          </a:pPr>
          <a:r>
            <a:rPr lang="en-US" sz="1800" b="1" kern="1200" dirty="0"/>
            <a:t>Additional commitment</a:t>
          </a:r>
          <a:r>
            <a:rPr lang="en-US" sz="1800" kern="1200" dirty="0"/>
            <a:t>: report a liability when qualitative factors indicate it is </a:t>
          </a:r>
          <a:r>
            <a:rPr lang="en-US" sz="1800" i="1" kern="1200" dirty="0"/>
            <a:t>more likely than not </a:t>
          </a:r>
          <a:r>
            <a:rPr lang="en-US" sz="1800" kern="1200" dirty="0"/>
            <a:t>that the issuer will support debt service payments for a conduit debt obligation</a:t>
          </a:r>
        </a:p>
      </dsp:txBody>
      <dsp:txXfrm>
        <a:off x="467021" y="1755205"/>
        <a:ext cx="6994940" cy="720033"/>
      </dsp:txXfrm>
    </dsp:sp>
    <dsp:sp modelId="{7E866FB5-874B-4CDA-B36E-04643D8C9AF6}">
      <dsp:nvSpPr>
        <dsp:cNvPr id="0" name=""/>
        <dsp:cNvSpPr/>
      </dsp:nvSpPr>
      <dsp:spPr>
        <a:xfrm>
          <a:off x="0" y="3347744"/>
          <a:ext cx="8561387"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B4A6EB5-9334-41C7-9375-21B3D9C7F2FD}">
      <dsp:nvSpPr>
        <dsp:cNvPr id="0" name=""/>
        <dsp:cNvSpPr/>
      </dsp:nvSpPr>
      <dsp:spPr>
        <a:xfrm>
          <a:off x="428069" y="2799311"/>
          <a:ext cx="7085968" cy="814112"/>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6520" tIns="0" rIns="226520" bIns="0" numCol="1" spcCol="1270" anchor="ctr" anchorCtr="0">
          <a:noAutofit/>
        </a:bodyPr>
        <a:lstStyle/>
        <a:p>
          <a:pPr marL="0" lvl="0" indent="0" algn="l" defTabSz="800100">
            <a:lnSpc>
              <a:spcPct val="90000"/>
            </a:lnSpc>
            <a:spcBef>
              <a:spcPct val="0"/>
            </a:spcBef>
            <a:spcAft>
              <a:spcPct val="35000"/>
            </a:spcAft>
            <a:buNone/>
          </a:pPr>
          <a:r>
            <a:rPr lang="en-US" sz="1800" b="1" kern="1200" dirty="0"/>
            <a:t>Voluntary commitment</a:t>
          </a:r>
          <a:r>
            <a:rPr lang="en-US" sz="1800" kern="1200" dirty="0"/>
            <a:t>: if a certain event or circumstance has occurred, evaluate likelihood, then report a liability if it is </a:t>
          </a:r>
          <a:r>
            <a:rPr lang="en-US" sz="1800" i="1" kern="1200" dirty="0"/>
            <a:t>more likely than not </a:t>
          </a:r>
          <a:r>
            <a:rPr lang="en-US" sz="1800" kern="1200" dirty="0"/>
            <a:t>that the issuer will support debt service payments</a:t>
          </a:r>
        </a:p>
      </dsp:txBody>
      <dsp:txXfrm>
        <a:off x="467811" y="2839053"/>
        <a:ext cx="7006484" cy="734628"/>
      </dsp:txXfrm>
    </dsp:sp>
    <dsp:sp modelId="{1F97856C-7C15-4D66-8916-C7DD87B3CEF0}">
      <dsp:nvSpPr>
        <dsp:cNvPr id="0" name=""/>
        <dsp:cNvSpPr/>
      </dsp:nvSpPr>
      <dsp:spPr>
        <a:xfrm>
          <a:off x="0" y="4446722"/>
          <a:ext cx="8561387"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BA72A51-18E2-4B19-AFED-9DC33DFD2180}">
      <dsp:nvSpPr>
        <dsp:cNvPr id="0" name=""/>
        <dsp:cNvSpPr/>
      </dsp:nvSpPr>
      <dsp:spPr>
        <a:xfrm>
          <a:off x="428069" y="3898544"/>
          <a:ext cx="7121087" cy="813857"/>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6520" tIns="0" rIns="226520" bIns="0" numCol="1" spcCol="1270" anchor="ctr" anchorCtr="0">
          <a:noAutofit/>
        </a:bodyPr>
        <a:lstStyle/>
        <a:p>
          <a:pPr marL="0" lvl="0" indent="0" algn="l" defTabSz="800100">
            <a:lnSpc>
              <a:spcPct val="90000"/>
            </a:lnSpc>
            <a:spcBef>
              <a:spcPct val="0"/>
            </a:spcBef>
            <a:spcAft>
              <a:spcPct val="35000"/>
            </a:spcAft>
            <a:buNone/>
          </a:pPr>
          <a:r>
            <a:rPr lang="en-US" sz="1800" kern="1200" dirty="0"/>
            <a:t>Voluntary commitments for which a liability is recognized and all additional commitments: At least annually reevaluate whether recognition criteria are met while conduit debt is outstanding</a:t>
          </a:r>
        </a:p>
      </dsp:txBody>
      <dsp:txXfrm>
        <a:off x="467798" y="3938273"/>
        <a:ext cx="7041629" cy="73439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FB39AA-C6A0-45C5-835B-0D85586830BD}">
      <dsp:nvSpPr>
        <dsp:cNvPr id="0" name=""/>
        <dsp:cNvSpPr/>
      </dsp:nvSpPr>
      <dsp:spPr>
        <a:xfrm>
          <a:off x="3586" y="2249"/>
          <a:ext cx="9708326" cy="109248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kern="1200" dirty="0"/>
            <a:t>Accounting estimates are:</a:t>
          </a:r>
          <a:endParaRPr lang="en-US" sz="2800" kern="1200" dirty="0"/>
        </a:p>
      </dsp:txBody>
      <dsp:txXfrm>
        <a:off x="35584" y="34247"/>
        <a:ext cx="9644330" cy="1028487"/>
      </dsp:txXfrm>
    </dsp:sp>
    <dsp:sp modelId="{194E0E59-EE44-4AD1-A081-51C532957271}">
      <dsp:nvSpPr>
        <dsp:cNvPr id="0" name=""/>
        <dsp:cNvSpPr/>
      </dsp:nvSpPr>
      <dsp:spPr>
        <a:xfrm>
          <a:off x="3586" y="1460810"/>
          <a:ext cx="4658505" cy="3009099"/>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Amounts subject to measurement uncertainty that are recognized or disclosed in basic financial statements</a:t>
          </a:r>
        </a:p>
      </dsp:txBody>
      <dsp:txXfrm>
        <a:off x="91720" y="1548944"/>
        <a:ext cx="4482237" cy="2832831"/>
      </dsp:txXfrm>
    </dsp:sp>
    <dsp:sp modelId="{48646896-FC07-42E0-9AE3-FED456BFF6BC}">
      <dsp:nvSpPr>
        <dsp:cNvPr id="0" name=""/>
        <dsp:cNvSpPr/>
      </dsp:nvSpPr>
      <dsp:spPr>
        <a:xfrm>
          <a:off x="5053406" y="1460810"/>
          <a:ext cx="4658505" cy="3009099"/>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kern="1200" dirty="0"/>
            <a:t>Outputs determined based on inputs such as data, assumptions, and measurement methodologies</a:t>
          </a:r>
          <a:endParaRPr lang="en-US" sz="2800" kern="1200" dirty="0"/>
        </a:p>
      </dsp:txBody>
      <dsp:txXfrm>
        <a:off x="5141540" y="1548944"/>
        <a:ext cx="4482237" cy="283283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2B6A3A-C0F7-4655-A2ED-69D4A140A67B}">
      <dsp:nvSpPr>
        <dsp:cNvPr id="0" name=""/>
        <dsp:cNvSpPr/>
      </dsp:nvSpPr>
      <dsp:spPr>
        <a:xfrm>
          <a:off x="9498" y="1368"/>
          <a:ext cx="9328810" cy="22037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ctr" defTabSz="933450">
            <a:lnSpc>
              <a:spcPct val="90000"/>
            </a:lnSpc>
            <a:spcBef>
              <a:spcPct val="0"/>
            </a:spcBef>
            <a:spcAft>
              <a:spcPct val="35000"/>
            </a:spcAft>
            <a:buFont typeface="Arial" panose="020B0604020202020204" pitchFamily="34" charset="0"/>
            <a:buNone/>
          </a:pPr>
          <a:endParaRPr lang="en-US" sz="2100" kern="1200" baseline="0" dirty="0">
            <a:solidFill>
              <a:schemeClr val="tx1"/>
            </a:solidFill>
          </a:endParaRPr>
        </a:p>
        <a:p>
          <a:pPr marL="0" lvl="0" indent="0" algn="ctr" defTabSz="933450">
            <a:lnSpc>
              <a:spcPct val="90000"/>
            </a:lnSpc>
            <a:spcBef>
              <a:spcPct val="0"/>
            </a:spcBef>
            <a:spcAft>
              <a:spcPct val="35000"/>
            </a:spcAft>
            <a:buFont typeface="Arial" panose="020B0604020202020204" pitchFamily="34" charset="0"/>
            <a:buNone/>
          </a:pPr>
          <a:r>
            <a:rPr lang="en-US" sz="3600" kern="1200" baseline="0" dirty="0">
              <a:solidFill>
                <a:schemeClr val="tx1"/>
              </a:solidFill>
            </a:rPr>
            <a:t>A </a:t>
          </a:r>
          <a:r>
            <a:rPr lang="en-US" sz="3600" i="0" kern="1200" baseline="0" dirty="0">
              <a:solidFill>
                <a:schemeClr val="tx1"/>
              </a:solidFill>
            </a:rPr>
            <a:t>change</a:t>
          </a:r>
          <a:r>
            <a:rPr lang="en-US" sz="3600" i="1" kern="1200" baseline="0" dirty="0">
              <a:solidFill>
                <a:schemeClr val="tx1"/>
              </a:solidFill>
            </a:rPr>
            <a:t> </a:t>
          </a:r>
          <a:r>
            <a:rPr lang="en-US" sz="3600" i="0" kern="1200" baseline="0" dirty="0">
              <a:solidFill>
                <a:schemeClr val="tx1"/>
              </a:solidFill>
            </a:rPr>
            <a:t>in accounting estimate occurs when inputs change</a:t>
          </a:r>
          <a:endParaRPr lang="en-US" sz="3600" kern="1200" dirty="0">
            <a:solidFill>
              <a:schemeClr val="tx1"/>
            </a:solidFill>
          </a:endParaRPr>
        </a:p>
      </dsp:txBody>
      <dsp:txXfrm>
        <a:off x="74043" y="65913"/>
        <a:ext cx="9199720" cy="2074634"/>
      </dsp:txXfrm>
    </dsp:sp>
    <dsp:sp modelId="{2CA81E7E-5E5B-4E7D-9811-A3D97A853BC6}">
      <dsp:nvSpPr>
        <dsp:cNvPr id="0" name=""/>
        <dsp:cNvSpPr/>
      </dsp:nvSpPr>
      <dsp:spPr>
        <a:xfrm>
          <a:off x="44206" y="2442604"/>
          <a:ext cx="4473086" cy="220372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i="0" kern="1200" baseline="0" dirty="0">
              <a:solidFill>
                <a:schemeClr val="tx1"/>
              </a:solidFill>
            </a:rPr>
            <a:t>Changes to inputs result from a change in circumstance, new information, or more experience</a:t>
          </a:r>
        </a:p>
      </dsp:txBody>
      <dsp:txXfrm>
        <a:off x="108751" y="2507149"/>
        <a:ext cx="4343996" cy="2074634"/>
      </dsp:txXfrm>
    </dsp:sp>
    <dsp:sp modelId="{3951306A-42AA-44EC-BE06-3E101903F3EF}">
      <dsp:nvSpPr>
        <dsp:cNvPr id="0" name=""/>
        <dsp:cNvSpPr/>
      </dsp:nvSpPr>
      <dsp:spPr>
        <a:xfrm>
          <a:off x="4865222" y="2432687"/>
          <a:ext cx="4473086" cy="220372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kern="1200" baseline="0" dirty="0">
              <a:solidFill>
                <a:schemeClr val="tx1"/>
              </a:solidFill>
            </a:rPr>
            <a:t>A change in measurement methodology should be justified on the basis that the new methodology is preferable, based on the qualitative characteristics of financial reporting</a:t>
          </a:r>
          <a:endParaRPr lang="en-US" sz="2400" kern="1200" dirty="0">
            <a:solidFill>
              <a:schemeClr val="tx1"/>
            </a:solidFill>
          </a:endParaRPr>
        </a:p>
      </dsp:txBody>
      <dsp:txXfrm>
        <a:off x="4929767" y="2497232"/>
        <a:ext cx="4343996" cy="207463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FB39AA-C6A0-45C5-835B-0D85586830BD}">
      <dsp:nvSpPr>
        <dsp:cNvPr id="0" name=""/>
        <dsp:cNvSpPr/>
      </dsp:nvSpPr>
      <dsp:spPr>
        <a:xfrm>
          <a:off x="8" y="168"/>
          <a:ext cx="10527012" cy="11303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kern="1200" dirty="0">
              <a:solidFill>
                <a:schemeClr val="tx1"/>
              </a:solidFill>
            </a:rPr>
            <a:t>A change to or within the financial reporting entity results from:</a:t>
          </a:r>
          <a:endParaRPr lang="en-US" sz="2800" kern="1200" dirty="0">
            <a:solidFill>
              <a:schemeClr val="tx1"/>
            </a:solidFill>
          </a:endParaRPr>
        </a:p>
      </dsp:txBody>
      <dsp:txXfrm>
        <a:off x="33115" y="33275"/>
        <a:ext cx="10460798" cy="1064131"/>
      </dsp:txXfrm>
    </dsp:sp>
    <dsp:sp modelId="{C6F57FF5-572D-4522-A4ED-7DDA39BCAE40}">
      <dsp:nvSpPr>
        <dsp:cNvPr id="0" name=""/>
        <dsp:cNvSpPr/>
      </dsp:nvSpPr>
      <dsp:spPr>
        <a:xfrm>
          <a:off x="4058" y="1509322"/>
          <a:ext cx="2604272" cy="271378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kern="1200" baseline="0" dirty="0">
              <a:solidFill>
                <a:schemeClr val="tx1"/>
              </a:solidFill>
            </a:rPr>
            <a:t>Addition/removal of a fund that results from movement of continuing operations within the primary government, including its blended component </a:t>
          </a:r>
          <a:r>
            <a:rPr lang="en-US" sz="1900" kern="1200" baseline="0" dirty="0">
              <a:solidFill>
                <a:schemeClr val="tx1"/>
              </a:solidFill>
            </a:rPr>
            <a:t>units</a:t>
          </a:r>
          <a:endParaRPr lang="en-US" sz="1900" kern="1200" dirty="0">
            <a:solidFill>
              <a:schemeClr val="tx1"/>
            </a:solidFill>
          </a:endParaRPr>
        </a:p>
      </dsp:txBody>
      <dsp:txXfrm>
        <a:off x="80335" y="1585599"/>
        <a:ext cx="2451718" cy="2561229"/>
      </dsp:txXfrm>
    </dsp:sp>
    <dsp:sp modelId="{3951306A-42AA-44EC-BE06-3E101903F3EF}">
      <dsp:nvSpPr>
        <dsp:cNvPr id="0" name=""/>
        <dsp:cNvSpPr/>
      </dsp:nvSpPr>
      <dsp:spPr>
        <a:xfrm>
          <a:off x="2819467" y="1509322"/>
          <a:ext cx="2513533" cy="271378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kern="1200" baseline="0" dirty="0">
              <a:solidFill>
                <a:schemeClr val="tx1"/>
              </a:solidFill>
            </a:rPr>
            <a:t>A change in the fund presentation as major or nonmajor</a:t>
          </a:r>
          <a:endParaRPr lang="en-US" sz="1800" kern="1200" dirty="0">
            <a:solidFill>
              <a:schemeClr val="tx1"/>
            </a:solidFill>
          </a:endParaRPr>
        </a:p>
      </dsp:txBody>
      <dsp:txXfrm>
        <a:off x="2893086" y="1582941"/>
        <a:ext cx="2366295" cy="2566545"/>
      </dsp:txXfrm>
    </dsp:sp>
    <dsp:sp modelId="{6FD3F2CA-E72A-474A-BA7D-CE1B19D7E9F9}">
      <dsp:nvSpPr>
        <dsp:cNvPr id="0" name=""/>
        <dsp:cNvSpPr/>
      </dsp:nvSpPr>
      <dsp:spPr>
        <a:xfrm>
          <a:off x="5544137" y="1509322"/>
          <a:ext cx="2859345" cy="271378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Addition/removal of a component unit (except for acquisitions, mergers, and transfers of operations, and Statement 90 component units)</a:t>
          </a:r>
        </a:p>
      </dsp:txBody>
      <dsp:txXfrm>
        <a:off x="5623621" y="1588806"/>
        <a:ext cx="2700377" cy="2554815"/>
      </dsp:txXfrm>
    </dsp:sp>
    <dsp:sp modelId="{04D9FE14-4244-4B03-A273-5369915498D8}">
      <dsp:nvSpPr>
        <dsp:cNvPr id="0" name=""/>
        <dsp:cNvSpPr/>
      </dsp:nvSpPr>
      <dsp:spPr>
        <a:xfrm>
          <a:off x="8614620" y="1509322"/>
          <a:ext cx="1908350" cy="271378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Change in presentation (blended or discrete) of a component unit</a:t>
          </a:r>
        </a:p>
      </dsp:txBody>
      <dsp:txXfrm>
        <a:off x="8670514" y="1565216"/>
        <a:ext cx="1796562" cy="260199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FB39AA-C6A0-45C5-835B-0D85586830BD}">
      <dsp:nvSpPr>
        <dsp:cNvPr id="0" name=""/>
        <dsp:cNvSpPr/>
      </dsp:nvSpPr>
      <dsp:spPr>
        <a:xfrm>
          <a:off x="3839" y="2322"/>
          <a:ext cx="10393620" cy="2427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An error results from mathematical mistakes, mistakes in the application of accounting principles, or oversight or misuse of facts that existed at the time the financial statements were issued about conditions that existed as of the financial statement date</a:t>
          </a:r>
        </a:p>
      </dsp:txBody>
      <dsp:txXfrm>
        <a:off x="74935" y="73418"/>
        <a:ext cx="10251428" cy="2285197"/>
      </dsp:txXfrm>
    </dsp:sp>
    <dsp:sp modelId="{6FD3F2CA-E72A-474A-BA7D-CE1B19D7E9F9}">
      <dsp:nvSpPr>
        <dsp:cNvPr id="0" name=""/>
        <dsp:cNvSpPr/>
      </dsp:nvSpPr>
      <dsp:spPr>
        <a:xfrm>
          <a:off x="3839" y="2678854"/>
          <a:ext cx="4987342" cy="200401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Facts that existed at the time the financial statements were issued are those that could reasonably be expected to have been obtained and taken into account at that time about conditions that existed as of the financial statement date</a:t>
          </a:r>
        </a:p>
      </dsp:txBody>
      <dsp:txXfrm>
        <a:off x="62535" y="2737550"/>
        <a:ext cx="4869950" cy="1886627"/>
      </dsp:txXfrm>
    </dsp:sp>
    <dsp:sp modelId="{04D9FE14-4244-4B03-A273-5369915498D8}">
      <dsp:nvSpPr>
        <dsp:cNvPr id="0" name=""/>
        <dsp:cNvSpPr/>
      </dsp:nvSpPr>
      <dsp:spPr>
        <a:xfrm>
          <a:off x="5410118" y="2678854"/>
          <a:ext cx="4987342" cy="200401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A change from (a) applying an accounting principle that is </a:t>
          </a:r>
          <a:r>
            <a:rPr lang="en-US" sz="2000" b="1" u="sng" kern="1200" dirty="0">
              <a:solidFill>
                <a:schemeClr val="tx1"/>
              </a:solidFill>
            </a:rPr>
            <a:t>not</a:t>
          </a:r>
          <a:r>
            <a:rPr lang="en-US" sz="2000" kern="1200" dirty="0">
              <a:solidFill>
                <a:schemeClr val="tx1"/>
              </a:solidFill>
            </a:rPr>
            <a:t> generally accepted to transactions or other events to (b) applying a generally accepted accounting principle is an error correction</a:t>
          </a:r>
        </a:p>
      </dsp:txBody>
      <dsp:txXfrm>
        <a:off x="5468814" y="2737550"/>
        <a:ext cx="4869950" cy="188662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BE2B5C-6659-4F7B-9E17-07793D99C505}">
      <dsp:nvSpPr>
        <dsp:cNvPr id="0" name=""/>
        <dsp:cNvSpPr/>
      </dsp:nvSpPr>
      <dsp:spPr>
        <a:xfrm>
          <a:off x="3993775" y="171841"/>
          <a:ext cx="6122813" cy="1539655"/>
        </a:xfrm>
        <a:prstGeom prst="rightArrow">
          <a:avLst>
            <a:gd name="adj1" fmla="val 75000"/>
            <a:gd name="adj2" fmla="val 50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kern="1200" dirty="0"/>
            <a:t>Reported retroactively by restating prior periods presented, if practicable</a:t>
          </a:r>
        </a:p>
        <a:p>
          <a:pPr marL="171450" lvl="1" indent="-171450" algn="l" defTabSz="755650">
            <a:lnSpc>
              <a:spcPct val="90000"/>
            </a:lnSpc>
            <a:spcBef>
              <a:spcPct val="0"/>
            </a:spcBef>
            <a:spcAft>
              <a:spcPct val="15000"/>
            </a:spcAft>
            <a:buChar char="•"/>
          </a:pPr>
          <a:r>
            <a:rPr lang="en-US" sz="1700" kern="1200" dirty="0"/>
            <a:t>If not practicable, restate beginning balances of current period</a:t>
          </a:r>
        </a:p>
      </dsp:txBody>
      <dsp:txXfrm>
        <a:off x="3993775" y="364298"/>
        <a:ext cx="5545442" cy="1154741"/>
      </dsp:txXfrm>
    </dsp:sp>
    <dsp:sp modelId="{4184C407-0B24-47E2-BF99-4D9B36AECD0C}">
      <dsp:nvSpPr>
        <dsp:cNvPr id="0" name=""/>
        <dsp:cNvSpPr/>
      </dsp:nvSpPr>
      <dsp:spPr>
        <a:xfrm>
          <a:off x="35461" y="279087"/>
          <a:ext cx="3975568" cy="1252031"/>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t>Change in accounting principle</a:t>
          </a:r>
        </a:p>
      </dsp:txBody>
      <dsp:txXfrm>
        <a:off x="96580" y="340206"/>
        <a:ext cx="3853330" cy="1129793"/>
      </dsp:txXfrm>
    </dsp:sp>
    <dsp:sp modelId="{DE5D06C2-A8CF-4AB4-B84E-EB6AAB0D0C7A}">
      <dsp:nvSpPr>
        <dsp:cNvPr id="0" name=""/>
        <dsp:cNvSpPr/>
      </dsp:nvSpPr>
      <dsp:spPr>
        <a:xfrm>
          <a:off x="4046635" y="1619702"/>
          <a:ext cx="6069953" cy="790109"/>
        </a:xfrm>
        <a:prstGeom prst="rightArrow">
          <a:avLst>
            <a:gd name="adj1" fmla="val 75000"/>
            <a:gd name="adj2" fmla="val 50000"/>
          </a:avLst>
        </a:prstGeom>
        <a:solidFill>
          <a:schemeClr val="accent2">
            <a:tint val="40000"/>
            <a:alpha val="90000"/>
            <a:hueOff val="-606608"/>
            <a:satOff val="276"/>
            <a:lumOff val="2140"/>
            <a:alphaOff val="0"/>
          </a:schemeClr>
        </a:solidFill>
        <a:ln w="6350" cap="flat" cmpd="sng" algn="ctr">
          <a:solidFill>
            <a:schemeClr val="accent2">
              <a:tint val="40000"/>
              <a:alpha val="90000"/>
              <a:hueOff val="-606608"/>
              <a:satOff val="276"/>
              <a:lumOff val="214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Reported prospectively</a:t>
          </a:r>
        </a:p>
        <a:p>
          <a:pPr marL="171450" lvl="1" indent="-171450" algn="l" defTabSz="800100">
            <a:lnSpc>
              <a:spcPct val="90000"/>
            </a:lnSpc>
            <a:spcBef>
              <a:spcPct val="0"/>
            </a:spcBef>
            <a:spcAft>
              <a:spcPct val="15000"/>
            </a:spcAft>
            <a:buChar char="•"/>
          </a:pPr>
          <a:r>
            <a:rPr lang="en-US" sz="1800" kern="1200" dirty="0"/>
            <a:t>Recognized in current-period flows</a:t>
          </a:r>
        </a:p>
      </dsp:txBody>
      <dsp:txXfrm>
        <a:off x="4046635" y="1718466"/>
        <a:ext cx="5773662" cy="592581"/>
      </dsp:txXfrm>
    </dsp:sp>
    <dsp:sp modelId="{0413F1F2-3078-413E-81B2-D8D44F379CD2}">
      <dsp:nvSpPr>
        <dsp:cNvPr id="0" name=""/>
        <dsp:cNvSpPr/>
      </dsp:nvSpPr>
      <dsp:spPr>
        <a:xfrm>
          <a:off x="0" y="1619702"/>
          <a:ext cx="4046635" cy="790109"/>
        </a:xfrm>
        <a:prstGeom prst="roundRect">
          <a:avLst/>
        </a:prstGeom>
        <a:gradFill rotWithShape="0">
          <a:gsLst>
            <a:gs pos="0">
              <a:schemeClr val="accent2">
                <a:hueOff val="-599950"/>
                <a:satOff val="-67"/>
                <a:lumOff val="9869"/>
                <a:alphaOff val="0"/>
                <a:lumMod val="110000"/>
                <a:satMod val="105000"/>
                <a:tint val="67000"/>
              </a:schemeClr>
            </a:gs>
            <a:gs pos="50000">
              <a:schemeClr val="accent2">
                <a:hueOff val="-599950"/>
                <a:satOff val="-67"/>
                <a:lumOff val="9869"/>
                <a:alphaOff val="0"/>
                <a:lumMod val="105000"/>
                <a:satMod val="103000"/>
                <a:tint val="73000"/>
              </a:schemeClr>
            </a:gs>
            <a:gs pos="100000">
              <a:schemeClr val="accent2">
                <a:hueOff val="-599950"/>
                <a:satOff val="-67"/>
                <a:lumOff val="986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t>Change in accounting estimate</a:t>
          </a:r>
        </a:p>
      </dsp:txBody>
      <dsp:txXfrm>
        <a:off x="38570" y="1658272"/>
        <a:ext cx="3969495" cy="712969"/>
      </dsp:txXfrm>
    </dsp:sp>
    <dsp:sp modelId="{6FA0DE83-AA26-44D8-A692-1AA911890E99}">
      <dsp:nvSpPr>
        <dsp:cNvPr id="0" name=""/>
        <dsp:cNvSpPr/>
      </dsp:nvSpPr>
      <dsp:spPr>
        <a:xfrm>
          <a:off x="4046635" y="2488822"/>
          <a:ext cx="6069953" cy="790109"/>
        </a:xfrm>
        <a:prstGeom prst="rightArrow">
          <a:avLst>
            <a:gd name="adj1" fmla="val 75000"/>
            <a:gd name="adj2" fmla="val 50000"/>
          </a:avLst>
        </a:prstGeom>
        <a:solidFill>
          <a:schemeClr val="accent2">
            <a:tint val="40000"/>
            <a:alpha val="90000"/>
            <a:hueOff val="-1213217"/>
            <a:satOff val="552"/>
            <a:lumOff val="4281"/>
            <a:alphaOff val="0"/>
          </a:schemeClr>
        </a:solidFill>
        <a:ln w="6350" cap="flat" cmpd="sng" algn="ctr">
          <a:solidFill>
            <a:schemeClr val="accent2">
              <a:tint val="40000"/>
              <a:alpha val="90000"/>
              <a:hueOff val="-1213217"/>
              <a:satOff val="552"/>
              <a:lumOff val="428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Reported by adjusting current period beginning balances</a:t>
          </a:r>
        </a:p>
      </dsp:txBody>
      <dsp:txXfrm>
        <a:off x="4046635" y="2587586"/>
        <a:ext cx="5773662" cy="592581"/>
      </dsp:txXfrm>
    </dsp:sp>
    <dsp:sp modelId="{4C5BF1DF-F9D5-43FA-9975-CC65B3B0C55C}">
      <dsp:nvSpPr>
        <dsp:cNvPr id="0" name=""/>
        <dsp:cNvSpPr/>
      </dsp:nvSpPr>
      <dsp:spPr>
        <a:xfrm>
          <a:off x="0" y="2488822"/>
          <a:ext cx="4046635" cy="790109"/>
        </a:xfrm>
        <a:prstGeom prst="roundRect">
          <a:avLst/>
        </a:prstGeom>
        <a:gradFill rotWithShape="0">
          <a:gsLst>
            <a:gs pos="0">
              <a:schemeClr val="accent2">
                <a:hueOff val="-1199900"/>
                <a:satOff val="-133"/>
                <a:lumOff val="19739"/>
                <a:alphaOff val="0"/>
                <a:lumMod val="110000"/>
                <a:satMod val="105000"/>
                <a:tint val="67000"/>
              </a:schemeClr>
            </a:gs>
            <a:gs pos="50000">
              <a:schemeClr val="accent2">
                <a:hueOff val="-1199900"/>
                <a:satOff val="-133"/>
                <a:lumOff val="19739"/>
                <a:alphaOff val="0"/>
                <a:lumMod val="105000"/>
                <a:satMod val="103000"/>
                <a:tint val="73000"/>
              </a:schemeClr>
            </a:gs>
            <a:gs pos="100000">
              <a:schemeClr val="accent2">
                <a:hueOff val="-1199900"/>
                <a:satOff val="-133"/>
                <a:lumOff val="1973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t>Change to/within the reporting entity</a:t>
          </a:r>
        </a:p>
      </dsp:txBody>
      <dsp:txXfrm>
        <a:off x="38570" y="2527392"/>
        <a:ext cx="3969495" cy="712969"/>
      </dsp:txXfrm>
    </dsp:sp>
    <dsp:sp modelId="{5E0C2F86-244A-4131-8B44-C6A1A8A34F60}">
      <dsp:nvSpPr>
        <dsp:cNvPr id="0" name=""/>
        <dsp:cNvSpPr/>
      </dsp:nvSpPr>
      <dsp:spPr>
        <a:xfrm>
          <a:off x="4046635" y="3357943"/>
          <a:ext cx="6069953" cy="790109"/>
        </a:xfrm>
        <a:prstGeom prst="rightArrow">
          <a:avLst>
            <a:gd name="adj1" fmla="val 75000"/>
            <a:gd name="adj2" fmla="val 50000"/>
          </a:avLst>
        </a:prstGeom>
        <a:solidFill>
          <a:schemeClr val="accent2">
            <a:tint val="40000"/>
            <a:alpha val="90000"/>
            <a:hueOff val="-1819825"/>
            <a:satOff val="828"/>
            <a:lumOff val="6421"/>
            <a:alphaOff val="0"/>
          </a:schemeClr>
        </a:solidFill>
        <a:ln w="6350" cap="flat" cmpd="sng" algn="ctr">
          <a:solidFill>
            <a:schemeClr val="accent2">
              <a:tint val="40000"/>
              <a:alpha val="90000"/>
              <a:hueOff val="-1819825"/>
              <a:satOff val="828"/>
              <a:lumOff val="642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Reported retroactively by restating prior periods presented</a:t>
          </a:r>
        </a:p>
      </dsp:txBody>
      <dsp:txXfrm>
        <a:off x="4046635" y="3456707"/>
        <a:ext cx="5773662" cy="592581"/>
      </dsp:txXfrm>
    </dsp:sp>
    <dsp:sp modelId="{17928DD6-5F40-4634-A417-70204D7E82DD}">
      <dsp:nvSpPr>
        <dsp:cNvPr id="0" name=""/>
        <dsp:cNvSpPr/>
      </dsp:nvSpPr>
      <dsp:spPr>
        <a:xfrm>
          <a:off x="0" y="3357943"/>
          <a:ext cx="4046635" cy="790109"/>
        </a:xfrm>
        <a:prstGeom prst="roundRect">
          <a:avLst/>
        </a:prstGeom>
        <a:gradFill rotWithShape="0">
          <a:gsLst>
            <a:gs pos="0">
              <a:schemeClr val="accent2">
                <a:hueOff val="-1799850"/>
                <a:satOff val="-200"/>
                <a:lumOff val="29608"/>
                <a:alphaOff val="0"/>
                <a:lumMod val="110000"/>
                <a:satMod val="105000"/>
                <a:tint val="67000"/>
              </a:schemeClr>
            </a:gs>
            <a:gs pos="50000">
              <a:schemeClr val="accent2">
                <a:hueOff val="-1799850"/>
                <a:satOff val="-200"/>
                <a:lumOff val="29608"/>
                <a:alphaOff val="0"/>
                <a:lumMod val="105000"/>
                <a:satMod val="103000"/>
                <a:tint val="73000"/>
              </a:schemeClr>
            </a:gs>
            <a:gs pos="100000">
              <a:schemeClr val="accent2">
                <a:hueOff val="-1799850"/>
                <a:satOff val="-200"/>
                <a:lumOff val="2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t>Error correction</a:t>
          </a:r>
        </a:p>
      </dsp:txBody>
      <dsp:txXfrm>
        <a:off x="38570" y="3396513"/>
        <a:ext cx="3969495" cy="712969"/>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30C9E8-98FB-4DAD-BDF8-FD8FBB09D54F}">
      <dsp:nvSpPr>
        <dsp:cNvPr id="0" name=""/>
        <dsp:cNvSpPr/>
      </dsp:nvSpPr>
      <dsp:spPr>
        <a:xfrm>
          <a:off x="356884" y="0"/>
          <a:ext cx="7998585" cy="222128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Arial"/>
              <a:ea typeface="+mn-ea"/>
              <a:cs typeface="+mn-cs"/>
            </a:rPr>
            <a:t>Aggregate amount of adjustments to and restatements of beginning balances should be displayed for each reporting unit</a:t>
          </a:r>
        </a:p>
        <a:p>
          <a:pPr marL="0" lvl="0" indent="0" algn="l" defTabSz="1155700">
            <a:lnSpc>
              <a:spcPct val="90000"/>
            </a:lnSpc>
            <a:spcBef>
              <a:spcPct val="0"/>
            </a:spcBef>
            <a:spcAft>
              <a:spcPct val="35000"/>
            </a:spcAft>
            <a:buNone/>
          </a:pPr>
          <a:endParaRPr lang="en-US" sz="2600" kern="1200" dirty="0">
            <a:latin typeface="Arial"/>
            <a:ea typeface="+mn-ea"/>
            <a:cs typeface="+mn-cs"/>
          </a:endParaRPr>
        </a:p>
      </dsp:txBody>
      <dsp:txXfrm>
        <a:off x="465318" y="108434"/>
        <a:ext cx="7781717" cy="2004419"/>
      </dsp:txXfrm>
    </dsp:sp>
    <dsp:sp modelId="{C5007B35-DB5B-4211-8B37-76C56F5C91DD}">
      <dsp:nvSpPr>
        <dsp:cNvPr id="0" name=""/>
        <dsp:cNvSpPr/>
      </dsp:nvSpPr>
      <dsp:spPr>
        <a:xfrm>
          <a:off x="0" y="1695791"/>
          <a:ext cx="8725793"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044" tIns="25400" rIns="142240" bIns="25400" numCol="1" spcCol="1270" anchor="t" anchorCtr="0">
          <a:noAutofit/>
        </a:bodyPr>
        <a:lstStyle/>
        <a:p>
          <a:pPr marL="228600" lvl="1" indent="-228600" algn="l" defTabSz="889000">
            <a:lnSpc>
              <a:spcPct val="90000"/>
            </a:lnSpc>
            <a:spcBef>
              <a:spcPct val="0"/>
            </a:spcBef>
            <a:spcAft>
              <a:spcPct val="20000"/>
            </a:spcAft>
            <a:buChar char="•"/>
          </a:pPr>
          <a:endParaRPr lang="en-US" sz="2000" kern="1200" dirty="0"/>
        </a:p>
      </dsp:txBody>
      <dsp:txXfrm>
        <a:off x="0" y="1695791"/>
        <a:ext cx="8725793" cy="107640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1156B3-A140-468E-9379-0F61F4FC4EBE}">
      <dsp:nvSpPr>
        <dsp:cNvPr id="0" name=""/>
        <dsp:cNvSpPr/>
      </dsp:nvSpPr>
      <dsp:spPr>
        <a:xfrm>
          <a:off x="0" y="15009"/>
          <a:ext cx="7545432" cy="1132956"/>
        </a:xfrm>
        <a:prstGeom prst="round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kern="1200" dirty="0"/>
            <a:t>The nature of the change or error and its correction </a:t>
          </a:r>
          <a:endParaRPr lang="en-US" sz="2800" kern="1200" dirty="0"/>
        </a:p>
      </dsp:txBody>
      <dsp:txXfrm>
        <a:off x="55306" y="70315"/>
        <a:ext cx="7434820" cy="1022344"/>
      </dsp:txXfrm>
    </dsp:sp>
    <dsp:sp modelId="{C356D331-7AB7-46E6-8FEB-499DCC121B77}">
      <dsp:nvSpPr>
        <dsp:cNvPr id="0" name=""/>
        <dsp:cNvSpPr/>
      </dsp:nvSpPr>
      <dsp:spPr>
        <a:xfrm>
          <a:off x="0" y="1320765"/>
          <a:ext cx="7545432" cy="955597"/>
        </a:xfrm>
        <a:prstGeom prst="roundRect">
          <a:avLst/>
        </a:prstGeom>
        <a:solidFill>
          <a:schemeClr val="accent2">
            <a:shade val="80000"/>
            <a:hueOff val="7985"/>
            <a:satOff val="-628"/>
            <a:lumOff val="15445"/>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kern="1200" dirty="0"/>
            <a:t>Reason for the change</a:t>
          </a:r>
          <a:endParaRPr lang="en-US" sz="2800" kern="1200" dirty="0"/>
        </a:p>
      </dsp:txBody>
      <dsp:txXfrm>
        <a:off x="46648" y="1367413"/>
        <a:ext cx="7452136" cy="862301"/>
      </dsp:txXfrm>
    </dsp:sp>
    <dsp:sp modelId="{966DD9F3-6F44-466B-AC56-489137F5F05C}">
      <dsp:nvSpPr>
        <dsp:cNvPr id="0" name=""/>
        <dsp:cNvSpPr/>
      </dsp:nvSpPr>
      <dsp:spPr>
        <a:xfrm>
          <a:off x="0" y="2449163"/>
          <a:ext cx="7545432" cy="1502361"/>
        </a:xfrm>
        <a:prstGeom prst="roundRect">
          <a:avLst/>
        </a:prstGeom>
        <a:solidFill>
          <a:schemeClr val="accent2">
            <a:shade val="80000"/>
            <a:hueOff val="15970"/>
            <a:satOff val="-1257"/>
            <a:lumOff val="30891"/>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kern="1200" dirty="0"/>
            <a:t>The effects on beginning net position, fund balance, or fund net position, as applicable, presented in a tabular format</a:t>
          </a:r>
          <a:endParaRPr lang="en-US" sz="2800" kern="1200" dirty="0"/>
        </a:p>
      </dsp:txBody>
      <dsp:txXfrm>
        <a:off x="73339" y="2522502"/>
        <a:ext cx="7398754" cy="1355683"/>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4FBC97-0149-4341-A482-2814F74E79BD}">
      <dsp:nvSpPr>
        <dsp:cNvPr id="0" name=""/>
        <dsp:cNvSpPr/>
      </dsp:nvSpPr>
      <dsp:spPr>
        <a:xfrm>
          <a:off x="2785" y="1117"/>
          <a:ext cx="7539861" cy="2069968"/>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The Statement addresses how to present in RSI and SI information that is affected by an accounting change or error correction</a:t>
          </a:r>
        </a:p>
      </dsp:txBody>
      <dsp:txXfrm>
        <a:off x="63412" y="61744"/>
        <a:ext cx="7418607" cy="1948714"/>
      </dsp:txXfrm>
    </dsp:sp>
    <dsp:sp modelId="{63F15500-0F60-4413-BEF6-B1BC08AD638F}">
      <dsp:nvSpPr>
        <dsp:cNvPr id="0" name=""/>
        <dsp:cNvSpPr/>
      </dsp:nvSpPr>
      <dsp:spPr>
        <a:xfrm>
          <a:off x="2785" y="2272454"/>
          <a:ext cx="3617975" cy="2069968"/>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Periods earlier than those presented in basic financial statements should </a:t>
          </a:r>
          <a:r>
            <a:rPr lang="en-US" sz="2400" b="1" i="1" kern="1200" dirty="0">
              <a:solidFill>
                <a:schemeClr val="tx1"/>
              </a:solidFill>
            </a:rPr>
            <a:t>not</a:t>
          </a:r>
          <a:r>
            <a:rPr lang="en-US" sz="2400" b="1" kern="1200" dirty="0">
              <a:solidFill>
                <a:schemeClr val="tx1"/>
              </a:solidFill>
            </a:rPr>
            <a:t> </a:t>
          </a:r>
          <a:r>
            <a:rPr lang="en-US" sz="2400" kern="1200" dirty="0">
              <a:solidFill>
                <a:schemeClr val="tx1"/>
              </a:solidFill>
            </a:rPr>
            <a:t>be restated for changes in accounting principles</a:t>
          </a:r>
        </a:p>
      </dsp:txBody>
      <dsp:txXfrm>
        <a:off x="63412" y="2333081"/>
        <a:ext cx="3496721" cy="1948714"/>
      </dsp:txXfrm>
    </dsp:sp>
    <dsp:sp modelId="{66055F90-FC57-4ECC-9901-035FF60E1837}">
      <dsp:nvSpPr>
        <dsp:cNvPr id="0" name=""/>
        <dsp:cNvSpPr/>
      </dsp:nvSpPr>
      <dsp:spPr>
        <a:xfrm>
          <a:off x="3924670" y="2272454"/>
          <a:ext cx="3617975" cy="2069968"/>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Periods earlier than those presented in basic financial statements should be restated for error corrections, if practicable</a:t>
          </a:r>
        </a:p>
      </dsp:txBody>
      <dsp:txXfrm>
        <a:off x="3985297" y="2333081"/>
        <a:ext cx="3496721" cy="194871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D10F25-CDA8-4B9D-8307-D82E094BD48D}">
      <dsp:nvSpPr>
        <dsp:cNvPr id="0" name=""/>
        <dsp:cNvSpPr/>
      </dsp:nvSpPr>
      <dsp:spPr>
        <a:xfrm>
          <a:off x="41" y="62839"/>
          <a:ext cx="4000609" cy="63360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0" kern="1200" dirty="0"/>
            <a:t>A compensated absence is</a:t>
          </a:r>
          <a:endParaRPr lang="en-US" sz="2200" kern="1200" dirty="0"/>
        </a:p>
      </dsp:txBody>
      <dsp:txXfrm>
        <a:off x="41" y="62839"/>
        <a:ext cx="4000609" cy="633600"/>
      </dsp:txXfrm>
    </dsp:sp>
    <dsp:sp modelId="{0E2A6BE6-E0B8-4E8E-BF68-0EDCB5CA520C}">
      <dsp:nvSpPr>
        <dsp:cNvPr id="0" name=""/>
        <dsp:cNvSpPr/>
      </dsp:nvSpPr>
      <dsp:spPr>
        <a:xfrm>
          <a:off x="41" y="696440"/>
          <a:ext cx="4000609" cy="386496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baseline="0" dirty="0"/>
            <a:t>Leave for which employees may receive one or more:</a:t>
          </a:r>
          <a:endParaRPr lang="en-US" sz="2200" kern="1200" dirty="0"/>
        </a:p>
        <a:p>
          <a:pPr marL="457200" lvl="2" indent="-228600" algn="l" defTabSz="977900">
            <a:lnSpc>
              <a:spcPct val="90000"/>
            </a:lnSpc>
            <a:spcBef>
              <a:spcPct val="0"/>
            </a:spcBef>
            <a:spcAft>
              <a:spcPct val="15000"/>
            </a:spcAft>
            <a:buChar char="•"/>
          </a:pPr>
          <a:r>
            <a:rPr lang="en-US" sz="2200" kern="1200" baseline="0" dirty="0"/>
            <a:t>Cash payments when the leave is used for time off</a:t>
          </a:r>
          <a:endParaRPr lang="en-US" sz="2200" kern="1200" dirty="0"/>
        </a:p>
        <a:p>
          <a:pPr marL="457200" lvl="2" indent="-228600" algn="l" defTabSz="977900">
            <a:lnSpc>
              <a:spcPct val="90000"/>
            </a:lnSpc>
            <a:spcBef>
              <a:spcPct val="0"/>
            </a:spcBef>
            <a:spcAft>
              <a:spcPct val="15000"/>
            </a:spcAft>
            <a:buChar char="•"/>
          </a:pPr>
          <a:r>
            <a:rPr lang="en-US" sz="2200" kern="1200" baseline="0" dirty="0"/>
            <a:t>Other cash payments, such as payment for unused leave upon termination of employment</a:t>
          </a:r>
          <a:endParaRPr lang="en-US" sz="2200" kern="1200" dirty="0"/>
        </a:p>
        <a:p>
          <a:pPr marL="457200" lvl="2" indent="-228600" algn="l" defTabSz="977900">
            <a:lnSpc>
              <a:spcPct val="90000"/>
            </a:lnSpc>
            <a:spcBef>
              <a:spcPct val="0"/>
            </a:spcBef>
            <a:spcAft>
              <a:spcPct val="15000"/>
            </a:spcAft>
            <a:buChar char="•"/>
          </a:pPr>
          <a:r>
            <a:rPr lang="en-US" sz="2200" kern="1200" baseline="0" dirty="0"/>
            <a:t>Noncash settlement, such as conversion to postemployment benefits</a:t>
          </a:r>
          <a:endParaRPr lang="en-US" sz="2200" kern="1200" dirty="0"/>
        </a:p>
      </dsp:txBody>
      <dsp:txXfrm>
        <a:off x="41" y="696440"/>
        <a:ext cx="4000609" cy="3864960"/>
      </dsp:txXfrm>
    </dsp:sp>
    <dsp:sp modelId="{1A6DF3A3-420C-4D1B-96C0-AEAE2C3C8BB2}">
      <dsp:nvSpPr>
        <dsp:cNvPr id="0" name=""/>
        <dsp:cNvSpPr/>
      </dsp:nvSpPr>
      <dsp:spPr>
        <a:xfrm>
          <a:off x="4560736" y="62839"/>
          <a:ext cx="4000609" cy="63360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0" kern="1200" dirty="0"/>
            <a:t>Examples:</a:t>
          </a:r>
          <a:endParaRPr lang="en-US" sz="2200" kern="1200" dirty="0"/>
        </a:p>
      </dsp:txBody>
      <dsp:txXfrm>
        <a:off x="4560736" y="62839"/>
        <a:ext cx="4000609" cy="633600"/>
      </dsp:txXfrm>
    </dsp:sp>
    <dsp:sp modelId="{D53A6203-70A1-477B-81F1-58131CF47E2D}">
      <dsp:nvSpPr>
        <dsp:cNvPr id="0" name=""/>
        <dsp:cNvSpPr/>
      </dsp:nvSpPr>
      <dsp:spPr>
        <a:xfrm>
          <a:off x="4560736" y="696440"/>
          <a:ext cx="4000609" cy="386496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baseline="0" dirty="0"/>
            <a:t>Vacation and sick leave</a:t>
          </a:r>
          <a:endParaRPr lang="en-US" sz="2200" kern="1200" dirty="0"/>
        </a:p>
        <a:p>
          <a:pPr marL="228600" lvl="1" indent="-228600" algn="l" defTabSz="977900">
            <a:lnSpc>
              <a:spcPct val="90000"/>
            </a:lnSpc>
            <a:spcBef>
              <a:spcPct val="0"/>
            </a:spcBef>
            <a:spcAft>
              <a:spcPct val="15000"/>
            </a:spcAft>
            <a:buChar char="•"/>
          </a:pPr>
          <a:r>
            <a:rPr lang="en-US" sz="2200" kern="1200" baseline="0" dirty="0"/>
            <a:t>Paid time off (PTO)</a:t>
          </a:r>
          <a:endParaRPr lang="en-US" sz="2200" kern="1200" dirty="0"/>
        </a:p>
        <a:p>
          <a:pPr marL="228600" lvl="1" indent="-228600" algn="l" defTabSz="977900">
            <a:lnSpc>
              <a:spcPct val="90000"/>
            </a:lnSpc>
            <a:spcBef>
              <a:spcPct val="0"/>
            </a:spcBef>
            <a:spcAft>
              <a:spcPct val="15000"/>
            </a:spcAft>
            <a:buChar char="•"/>
          </a:pPr>
          <a:r>
            <a:rPr lang="en-US" sz="2200" kern="1200" baseline="0" dirty="0"/>
            <a:t>Holidays</a:t>
          </a:r>
          <a:endParaRPr lang="en-US" sz="2200" kern="1200" dirty="0"/>
        </a:p>
        <a:p>
          <a:pPr marL="228600" lvl="1" indent="-228600" algn="l" defTabSz="977900">
            <a:lnSpc>
              <a:spcPct val="90000"/>
            </a:lnSpc>
            <a:spcBef>
              <a:spcPct val="0"/>
            </a:spcBef>
            <a:spcAft>
              <a:spcPct val="15000"/>
            </a:spcAft>
            <a:buChar char="•"/>
          </a:pPr>
          <a:r>
            <a:rPr lang="en-US" sz="2200" kern="1200" dirty="0"/>
            <a:t>Parental leave</a:t>
          </a:r>
        </a:p>
        <a:p>
          <a:pPr marL="228600" lvl="1" indent="-228600" algn="l" defTabSz="977900">
            <a:lnSpc>
              <a:spcPct val="90000"/>
            </a:lnSpc>
            <a:spcBef>
              <a:spcPct val="0"/>
            </a:spcBef>
            <a:spcAft>
              <a:spcPct val="15000"/>
            </a:spcAft>
            <a:buChar char="•"/>
          </a:pPr>
          <a:r>
            <a:rPr lang="en-US" sz="2200" kern="1200" baseline="0" dirty="0"/>
            <a:t>Certain types of sabbatical leave </a:t>
          </a:r>
          <a:endParaRPr lang="en-US" sz="2200" kern="1200" dirty="0"/>
        </a:p>
      </dsp:txBody>
      <dsp:txXfrm>
        <a:off x="4560736" y="696440"/>
        <a:ext cx="4000609" cy="386496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174D83-7453-43BA-ADDB-FB36A3340BB5}">
      <dsp:nvSpPr>
        <dsp:cNvPr id="0" name=""/>
        <dsp:cNvSpPr/>
      </dsp:nvSpPr>
      <dsp:spPr>
        <a:xfrm>
          <a:off x="0" y="1897642"/>
          <a:ext cx="11384279" cy="72292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883547" tIns="354076" rIns="883547"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Employee has performed the services required to earn the leave</a:t>
          </a:r>
        </a:p>
      </dsp:txBody>
      <dsp:txXfrm>
        <a:off x="0" y="1897642"/>
        <a:ext cx="11384279" cy="722925"/>
      </dsp:txXfrm>
    </dsp:sp>
    <dsp:sp modelId="{52B32811-CAB1-4425-8D83-8485D6B6AEB9}">
      <dsp:nvSpPr>
        <dsp:cNvPr id="0" name=""/>
        <dsp:cNvSpPr/>
      </dsp:nvSpPr>
      <dsp:spPr>
        <a:xfrm>
          <a:off x="569213" y="1646722"/>
          <a:ext cx="9951043" cy="5018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301209" tIns="0" rIns="301209" bIns="0" numCol="1" spcCol="1270" anchor="ctr" anchorCtr="0">
          <a:noAutofit/>
        </a:bodyPr>
        <a:lstStyle/>
        <a:p>
          <a:pPr marL="0" lvl="0" indent="0" algn="l" defTabSz="755650">
            <a:lnSpc>
              <a:spcPct val="90000"/>
            </a:lnSpc>
            <a:spcBef>
              <a:spcPct val="0"/>
            </a:spcBef>
            <a:spcAft>
              <a:spcPct val="35000"/>
            </a:spcAft>
            <a:buNone/>
          </a:pPr>
          <a:r>
            <a:rPr lang="en-US" sz="1700" kern="1200" dirty="0"/>
            <a:t>Leave is attributable to services already rendered</a:t>
          </a:r>
        </a:p>
      </dsp:txBody>
      <dsp:txXfrm>
        <a:off x="593711" y="1671220"/>
        <a:ext cx="9902047" cy="452844"/>
      </dsp:txXfrm>
    </dsp:sp>
    <dsp:sp modelId="{7129CFE9-4C2A-4AB9-8FC3-00DB48640D3C}">
      <dsp:nvSpPr>
        <dsp:cNvPr id="0" name=""/>
        <dsp:cNvSpPr/>
      </dsp:nvSpPr>
      <dsp:spPr>
        <a:xfrm>
          <a:off x="0" y="2963287"/>
          <a:ext cx="11384279" cy="963900"/>
        </a:xfrm>
        <a:prstGeom prst="rect">
          <a:avLst/>
        </a:prstGeom>
        <a:solidFill>
          <a:schemeClr val="lt1">
            <a:alpha val="90000"/>
            <a:hueOff val="0"/>
            <a:satOff val="0"/>
            <a:lumOff val="0"/>
            <a:alphaOff val="0"/>
          </a:schemeClr>
        </a:solidFill>
        <a:ln w="12700" cap="flat" cmpd="sng" algn="ctr">
          <a:solidFill>
            <a:schemeClr val="accent2">
              <a:hueOff val="-899925"/>
              <a:satOff val="-100"/>
              <a:lumOff val="14804"/>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883547" tIns="354076" rIns="883547"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Can be carried forward from reporting period when earned to a future reporting period when it will be used or otherwise paid or settled</a:t>
          </a:r>
        </a:p>
      </dsp:txBody>
      <dsp:txXfrm>
        <a:off x="0" y="2963287"/>
        <a:ext cx="11384279" cy="963900"/>
      </dsp:txXfrm>
    </dsp:sp>
    <dsp:sp modelId="{A7A4C841-E045-4A72-B048-2067718898DA}">
      <dsp:nvSpPr>
        <dsp:cNvPr id="0" name=""/>
        <dsp:cNvSpPr/>
      </dsp:nvSpPr>
      <dsp:spPr>
        <a:xfrm>
          <a:off x="569213" y="2712367"/>
          <a:ext cx="10003798" cy="501840"/>
        </a:xfrm>
        <a:prstGeom prst="roundRect">
          <a:avLst/>
        </a:prstGeom>
        <a:solidFill>
          <a:schemeClr val="accent2">
            <a:hueOff val="-899925"/>
            <a:satOff val="-100"/>
            <a:lumOff val="14804"/>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301209" tIns="0" rIns="301209" bIns="0" numCol="1" spcCol="1270" anchor="ctr" anchorCtr="0">
          <a:noAutofit/>
        </a:bodyPr>
        <a:lstStyle/>
        <a:p>
          <a:pPr marL="0" lvl="0" indent="0" algn="l" defTabSz="755650">
            <a:lnSpc>
              <a:spcPct val="90000"/>
            </a:lnSpc>
            <a:spcBef>
              <a:spcPct val="0"/>
            </a:spcBef>
            <a:spcAft>
              <a:spcPct val="35000"/>
            </a:spcAft>
            <a:buNone/>
          </a:pPr>
          <a:r>
            <a:rPr lang="en-US" sz="1700" kern="1200" dirty="0"/>
            <a:t>Leave accumulates</a:t>
          </a:r>
        </a:p>
      </dsp:txBody>
      <dsp:txXfrm>
        <a:off x="593711" y="2736865"/>
        <a:ext cx="9954802" cy="452844"/>
      </dsp:txXfrm>
    </dsp:sp>
    <dsp:sp modelId="{96F0E547-B8B3-41F9-B53A-C7B5CB6A0FE2}">
      <dsp:nvSpPr>
        <dsp:cNvPr id="0" name=""/>
        <dsp:cNvSpPr/>
      </dsp:nvSpPr>
      <dsp:spPr>
        <a:xfrm>
          <a:off x="0" y="4269907"/>
          <a:ext cx="11384279" cy="722925"/>
        </a:xfrm>
        <a:prstGeom prst="rect">
          <a:avLst/>
        </a:prstGeom>
        <a:solidFill>
          <a:schemeClr val="lt1">
            <a:alpha val="90000"/>
            <a:hueOff val="0"/>
            <a:satOff val="0"/>
            <a:lumOff val="0"/>
            <a:alphaOff val="0"/>
          </a:schemeClr>
        </a:solidFill>
        <a:ln w="12700" cap="flat" cmpd="sng" algn="ctr">
          <a:solidFill>
            <a:schemeClr val="accent2">
              <a:hueOff val="-1799850"/>
              <a:satOff val="-200"/>
              <a:lumOff val="29608"/>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883547" tIns="354076" rIns="883547"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Likelihood of more than 50 percent</a:t>
          </a:r>
        </a:p>
      </dsp:txBody>
      <dsp:txXfrm>
        <a:off x="0" y="4269907"/>
        <a:ext cx="11384279" cy="722925"/>
      </dsp:txXfrm>
    </dsp:sp>
    <dsp:sp modelId="{DE431061-81A6-4BC6-9E9C-F3D6FD6A1CF6}">
      <dsp:nvSpPr>
        <dsp:cNvPr id="0" name=""/>
        <dsp:cNvSpPr/>
      </dsp:nvSpPr>
      <dsp:spPr>
        <a:xfrm>
          <a:off x="569213" y="4018987"/>
          <a:ext cx="10030335" cy="501840"/>
        </a:xfrm>
        <a:prstGeom prst="roundRect">
          <a:avLst/>
        </a:prstGeom>
        <a:solidFill>
          <a:schemeClr val="accent2">
            <a:hueOff val="-1799850"/>
            <a:satOff val="-200"/>
            <a:lumOff val="29608"/>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301209" tIns="0" rIns="301209" bIns="0" numCol="1" spcCol="1270" anchor="ctr" anchorCtr="0">
          <a:noAutofit/>
        </a:bodyPr>
        <a:lstStyle/>
        <a:p>
          <a:pPr marL="0" lvl="0" indent="0" algn="l" defTabSz="755650">
            <a:lnSpc>
              <a:spcPct val="90000"/>
            </a:lnSpc>
            <a:spcBef>
              <a:spcPct val="0"/>
            </a:spcBef>
            <a:spcAft>
              <a:spcPct val="35000"/>
            </a:spcAft>
            <a:buNone/>
          </a:pPr>
          <a:r>
            <a:rPr lang="en-US" sz="1700" kern="1200" dirty="0"/>
            <a:t>Leave is </a:t>
          </a:r>
          <a:r>
            <a:rPr lang="en-US" sz="1700" i="1" kern="1200" dirty="0"/>
            <a:t>more likely than not </a:t>
          </a:r>
          <a:r>
            <a:rPr lang="en-US" sz="1700" i="0" kern="1200" dirty="0"/>
            <a:t>to be used for time off or otherwise paid or settled</a:t>
          </a:r>
          <a:endParaRPr lang="en-US" sz="1700" i="1" kern="1200" dirty="0"/>
        </a:p>
      </dsp:txBody>
      <dsp:txXfrm>
        <a:off x="593711" y="4043485"/>
        <a:ext cx="9981339" cy="4528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1B24A8-8669-4E45-A2D3-FD8307929218}">
      <dsp:nvSpPr>
        <dsp:cNvPr id="0" name=""/>
        <dsp:cNvSpPr/>
      </dsp:nvSpPr>
      <dsp:spPr>
        <a:xfrm rot="5400000">
          <a:off x="4186120" y="-332588"/>
          <a:ext cx="3271245" cy="547928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ts val="1200"/>
            </a:spcAft>
            <a:buChar char="•"/>
          </a:pPr>
          <a:r>
            <a:rPr lang="en-US" sz="2000" kern="1200" baseline="0" dirty="0"/>
            <a:t>Capital asset is built or acquired with proceeds of the conduit debt obligation.</a:t>
          </a:r>
          <a:endParaRPr lang="en-US" sz="2000" kern="1200" dirty="0"/>
        </a:p>
        <a:p>
          <a:pPr marL="228600" lvl="1" indent="-228600" algn="l" defTabSz="889000">
            <a:lnSpc>
              <a:spcPct val="90000"/>
            </a:lnSpc>
            <a:spcBef>
              <a:spcPct val="0"/>
            </a:spcBef>
            <a:spcAft>
              <a:spcPts val="1200"/>
            </a:spcAft>
            <a:buChar char="•"/>
          </a:pPr>
          <a:r>
            <a:rPr lang="en-US" sz="2000" kern="1200" baseline="0" dirty="0"/>
            <a:t>Issuer retains title to the capital asset from the beginning of the arrangement.</a:t>
          </a:r>
          <a:endParaRPr lang="en-US" sz="2000" kern="1200" dirty="0"/>
        </a:p>
        <a:p>
          <a:pPr marL="228600" lvl="1" indent="-228600" algn="l" defTabSz="889000">
            <a:lnSpc>
              <a:spcPct val="90000"/>
            </a:lnSpc>
            <a:spcBef>
              <a:spcPct val="0"/>
            </a:spcBef>
            <a:spcAft>
              <a:spcPts val="1200"/>
            </a:spcAft>
            <a:buChar char="•"/>
          </a:pPr>
          <a:r>
            <a:rPr lang="en-US" sz="2000" kern="1200" baseline="0" dirty="0"/>
            <a:t>Payments from the third-party obligor are to cover debt service payments.</a:t>
          </a:r>
          <a:endParaRPr lang="en-US" sz="2000" kern="1200" dirty="0"/>
        </a:p>
        <a:p>
          <a:pPr marL="228600" lvl="1" indent="-228600" algn="l" defTabSz="889000">
            <a:lnSpc>
              <a:spcPct val="90000"/>
            </a:lnSpc>
            <a:spcBef>
              <a:spcPct val="0"/>
            </a:spcBef>
            <a:spcAft>
              <a:spcPts val="1200"/>
            </a:spcAft>
            <a:buChar char="•"/>
          </a:pPr>
          <a:r>
            <a:rPr lang="en-US" sz="2000" kern="1200" baseline="0" dirty="0"/>
            <a:t>Payment schedule of the arrangement coincides with the debt service repayment schedule. </a:t>
          </a:r>
          <a:endParaRPr lang="en-US" sz="2000" kern="1200" dirty="0"/>
        </a:p>
      </dsp:txBody>
      <dsp:txXfrm rot="-5400000">
        <a:off x="3082100" y="931121"/>
        <a:ext cx="5319598" cy="2951867"/>
      </dsp:txXfrm>
    </dsp:sp>
    <dsp:sp modelId="{B9BD8346-5422-4C4B-9807-7007DFB62C91}">
      <dsp:nvSpPr>
        <dsp:cNvPr id="0" name=""/>
        <dsp:cNvSpPr/>
      </dsp:nvSpPr>
      <dsp:spPr>
        <a:xfrm>
          <a:off x="0" y="450683"/>
          <a:ext cx="3082099" cy="39127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100000"/>
            </a:lnSpc>
            <a:spcBef>
              <a:spcPct val="0"/>
            </a:spcBef>
            <a:spcAft>
              <a:spcPts val="0"/>
            </a:spcAft>
            <a:buNone/>
          </a:pPr>
          <a:r>
            <a:rPr lang="en-US" sz="2400" b="0" kern="1200" dirty="0">
              <a:solidFill>
                <a:schemeClr val="tx1"/>
              </a:solidFill>
            </a:rPr>
            <a:t>Some conduit debt obligations include </a:t>
          </a:r>
        </a:p>
        <a:p>
          <a:pPr marL="0" lvl="0" indent="0" algn="ctr" defTabSz="1066800">
            <a:lnSpc>
              <a:spcPct val="100000"/>
            </a:lnSpc>
            <a:spcBef>
              <a:spcPct val="0"/>
            </a:spcBef>
            <a:spcAft>
              <a:spcPts val="0"/>
            </a:spcAft>
            <a:buNone/>
          </a:pPr>
          <a:r>
            <a:rPr lang="en-US" sz="2400" b="0" kern="1200" dirty="0">
              <a:solidFill>
                <a:schemeClr val="tx1"/>
              </a:solidFill>
            </a:rPr>
            <a:t>arrangements</a:t>
          </a:r>
          <a:r>
            <a:rPr lang="en-US" sz="2400" b="1" kern="1200" dirty="0">
              <a:solidFill>
                <a:schemeClr val="tx1"/>
              </a:solidFill>
            </a:rPr>
            <a:t>*</a:t>
          </a:r>
          <a:r>
            <a:rPr lang="en-US" sz="2400" b="0" kern="1200" dirty="0">
              <a:solidFill>
                <a:schemeClr val="tx1"/>
              </a:solidFill>
            </a:rPr>
            <a:t> that involve capital assets to be used by the third-party obligor but owned by the issuer. </a:t>
          </a:r>
          <a:endParaRPr lang="en-US" sz="2400" kern="1200" dirty="0">
            <a:solidFill>
              <a:schemeClr val="tx1"/>
            </a:solidFill>
          </a:endParaRPr>
        </a:p>
      </dsp:txBody>
      <dsp:txXfrm>
        <a:off x="150456" y="601139"/>
        <a:ext cx="2781187" cy="3611831"/>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173DB3-19AE-4A4F-B22F-5126C9B8AD25}">
      <dsp:nvSpPr>
        <dsp:cNvPr id="0" name=""/>
        <dsp:cNvSpPr/>
      </dsp:nvSpPr>
      <dsp:spPr>
        <a:xfrm>
          <a:off x="0" y="274840"/>
          <a:ext cx="10858498" cy="76545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2740" tIns="374904" rIns="84274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Excluded from liability</a:t>
          </a:r>
        </a:p>
      </dsp:txBody>
      <dsp:txXfrm>
        <a:off x="0" y="274840"/>
        <a:ext cx="10858498" cy="765450"/>
      </dsp:txXfrm>
    </dsp:sp>
    <dsp:sp modelId="{55247349-58F1-4FFE-9E8B-EA10D8083B89}">
      <dsp:nvSpPr>
        <dsp:cNvPr id="0" name=""/>
        <dsp:cNvSpPr/>
      </dsp:nvSpPr>
      <dsp:spPr>
        <a:xfrm>
          <a:off x="516945" y="9160"/>
          <a:ext cx="10338892" cy="5313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298" tIns="0" rIns="287298" bIns="0" numCol="1" spcCol="1270" anchor="ctr" anchorCtr="0">
          <a:noAutofit/>
        </a:bodyPr>
        <a:lstStyle/>
        <a:p>
          <a:pPr marL="0" lvl="0" indent="0" algn="l" defTabSz="800100">
            <a:lnSpc>
              <a:spcPct val="90000"/>
            </a:lnSpc>
            <a:spcBef>
              <a:spcPct val="0"/>
            </a:spcBef>
            <a:spcAft>
              <a:spcPct val="35000"/>
            </a:spcAft>
            <a:buNone/>
          </a:pPr>
          <a:r>
            <a:rPr lang="en-US" sz="1800" kern="1200" dirty="0"/>
            <a:t>Leave more likely than not to be settled through conversion to defined benefit postemployment benefits</a:t>
          </a:r>
        </a:p>
      </dsp:txBody>
      <dsp:txXfrm>
        <a:off x="542884" y="35099"/>
        <a:ext cx="10287014" cy="479482"/>
      </dsp:txXfrm>
    </dsp:sp>
    <dsp:sp modelId="{9C7D0F18-4029-42F7-A8B5-0BCD24A97C7E}">
      <dsp:nvSpPr>
        <dsp:cNvPr id="0" name=""/>
        <dsp:cNvSpPr/>
      </dsp:nvSpPr>
      <dsp:spPr>
        <a:xfrm>
          <a:off x="0" y="2080213"/>
          <a:ext cx="10858498" cy="1474200"/>
        </a:xfrm>
        <a:prstGeom prst="rect">
          <a:avLst/>
        </a:prstGeom>
        <a:solidFill>
          <a:schemeClr val="lt1">
            <a:alpha val="90000"/>
            <a:hueOff val="0"/>
            <a:satOff val="0"/>
            <a:lumOff val="0"/>
            <a:alphaOff val="0"/>
          </a:schemeClr>
        </a:solidFill>
        <a:ln w="12700" cap="flat" cmpd="sng" algn="ctr">
          <a:solidFill>
            <a:schemeClr val="accent2">
              <a:hueOff val="-899925"/>
              <a:satOff val="-100"/>
              <a:lumOff val="14804"/>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842740" tIns="374904" rIns="84274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Recognize liability when leave commences</a:t>
          </a:r>
        </a:p>
        <a:p>
          <a:pPr marL="228600" lvl="1" indent="-228600" algn="l" defTabSz="889000">
            <a:lnSpc>
              <a:spcPct val="90000"/>
            </a:lnSpc>
            <a:spcBef>
              <a:spcPct val="0"/>
            </a:spcBef>
            <a:spcAft>
              <a:spcPct val="15000"/>
            </a:spcAft>
            <a:buChar char="•"/>
          </a:pPr>
          <a:r>
            <a:rPr lang="en-US" sz="2000" b="0" i="0" kern="1200" dirty="0"/>
            <a:t>Parental leave, military leave, jury duty recognized when commences</a:t>
          </a:r>
          <a:endParaRPr lang="en-US" sz="2000" kern="1200" dirty="0"/>
        </a:p>
        <a:p>
          <a:pPr marL="228600" lvl="1" indent="-228600" algn="l" defTabSz="889000">
            <a:lnSpc>
              <a:spcPct val="90000"/>
            </a:lnSpc>
            <a:spcBef>
              <a:spcPct val="0"/>
            </a:spcBef>
            <a:spcAft>
              <a:spcPct val="15000"/>
            </a:spcAft>
            <a:buChar char="•"/>
          </a:pPr>
          <a:r>
            <a:rPr lang="en-US" sz="2000" b="0" i="0" kern="1200" dirty="0"/>
            <a:t>Not sick leave or </a:t>
          </a:r>
          <a:r>
            <a:rPr lang="en-US" sz="2000" b="0" kern="1200" dirty="0"/>
            <a:t>sabbatical leave</a:t>
          </a:r>
          <a:endParaRPr lang="en-US" sz="2000" kern="1200" dirty="0"/>
        </a:p>
      </dsp:txBody>
      <dsp:txXfrm>
        <a:off x="0" y="2080213"/>
        <a:ext cx="10858498" cy="1474200"/>
      </dsp:txXfrm>
    </dsp:sp>
    <dsp:sp modelId="{DCB9DE7B-BD3F-46DD-B884-6E47312CF279}">
      <dsp:nvSpPr>
        <dsp:cNvPr id="0" name=""/>
        <dsp:cNvSpPr/>
      </dsp:nvSpPr>
      <dsp:spPr>
        <a:xfrm>
          <a:off x="532851" y="1137490"/>
          <a:ext cx="10320719" cy="1208402"/>
        </a:xfrm>
        <a:prstGeom prst="roundRect">
          <a:avLst/>
        </a:prstGeom>
        <a:solidFill>
          <a:schemeClr val="accent2">
            <a:hueOff val="-899925"/>
            <a:satOff val="-100"/>
            <a:lumOff val="14804"/>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87298" tIns="0" rIns="287298" bIns="0" numCol="1" spcCol="1270" anchor="ctr" anchorCtr="0">
          <a:noAutofit/>
        </a:bodyPr>
        <a:lstStyle/>
        <a:p>
          <a:pPr marL="0" lvl="0" indent="0" algn="l" defTabSz="889000">
            <a:lnSpc>
              <a:spcPct val="90000"/>
            </a:lnSpc>
            <a:spcBef>
              <a:spcPct val="0"/>
            </a:spcBef>
            <a:spcAft>
              <a:spcPct val="35000"/>
            </a:spcAft>
            <a:buNone/>
          </a:pPr>
          <a:r>
            <a:rPr lang="en-US" sz="2000" b="0" i="0" kern="1200" dirty="0"/>
            <a:t>Leave that is dependent upon the occurrence of a sporadic event that affects a relatively small proportion of employees in any particular reporting period</a:t>
          </a:r>
          <a:endParaRPr lang="en-US" sz="2000" kern="1200" dirty="0"/>
        </a:p>
      </dsp:txBody>
      <dsp:txXfrm>
        <a:off x="591840" y="1196479"/>
        <a:ext cx="10202741" cy="1090424"/>
      </dsp:txXfrm>
    </dsp:sp>
    <dsp:sp modelId="{B85D644B-59C4-4F97-B2D6-4FBE66C49318}">
      <dsp:nvSpPr>
        <dsp:cNvPr id="0" name=""/>
        <dsp:cNvSpPr/>
      </dsp:nvSpPr>
      <dsp:spPr>
        <a:xfrm>
          <a:off x="0" y="3917293"/>
          <a:ext cx="10858498" cy="765450"/>
        </a:xfrm>
        <a:prstGeom prst="rect">
          <a:avLst/>
        </a:prstGeom>
        <a:solidFill>
          <a:schemeClr val="lt1">
            <a:alpha val="90000"/>
            <a:hueOff val="0"/>
            <a:satOff val="0"/>
            <a:lumOff val="0"/>
            <a:alphaOff val="0"/>
          </a:schemeClr>
        </a:solidFill>
        <a:ln w="12700" cap="flat" cmpd="sng" algn="ctr">
          <a:solidFill>
            <a:schemeClr val="accent2">
              <a:hueOff val="-1799850"/>
              <a:satOff val="-200"/>
              <a:lumOff val="29608"/>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842740" tIns="374904" rIns="84274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Recognize liability when used</a:t>
          </a:r>
        </a:p>
      </dsp:txBody>
      <dsp:txXfrm>
        <a:off x="0" y="3917293"/>
        <a:ext cx="10858498" cy="765450"/>
      </dsp:txXfrm>
    </dsp:sp>
    <dsp:sp modelId="{321F52D4-822F-48DB-9DC0-FF15BBEB245E}">
      <dsp:nvSpPr>
        <dsp:cNvPr id="0" name=""/>
        <dsp:cNvSpPr/>
      </dsp:nvSpPr>
      <dsp:spPr>
        <a:xfrm>
          <a:off x="541334" y="3651613"/>
          <a:ext cx="10310340" cy="531360"/>
        </a:xfrm>
        <a:prstGeom prst="roundRect">
          <a:avLst/>
        </a:prstGeom>
        <a:solidFill>
          <a:schemeClr val="accent2">
            <a:hueOff val="-1799850"/>
            <a:satOff val="-200"/>
            <a:lumOff val="29608"/>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87298" tIns="0" rIns="287298" bIns="0" numCol="1" spcCol="1270" anchor="ctr" anchorCtr="0">
          <a:noAutofit/>
        </a:bodyPr>
        <a:lstStyle/>
        <a:p>
          <a:pPr marL="0" lvl="0" indent="0" algn="l" defTabSz="889000">
            <a:lnSpc>
              <a:spcPct val="90000"/>
            </a:lnSpc>
            <a:spcBef>
              <a:spcPct val="0"/>
            </a:spcBef>
            <a:spcAft>
              <a:spcPct val="35000"/>
            </a:spcAft>
            <a:buNone/>
          </a:pPr>
          <a:r>
            <a:rPr lang="en-US" sz="2000" b="0" kern="1200" dirty="0"/>
            <a:t>Unlimited leave and holiday leave taken on specific date</a:t>
          </a:r>
          <a:endParaRPr lang="en-US" sz="2000" kern="1200" dirty="0"/>
        </a:p>
      </dsp:txBody>
      <dsp:txXfrm>
        <a:off x="567273" y="3677552"/>
        <a:ext cx="10258462" cy="47948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2EBC31-314C-4C55-9A17-218EA3257661}">
      <dsp:nvSpPr>
        <dsp:cNvPr id="0" name=""/>
        <dsp:cNvSpPr/>
      </dsp:nvSpPr>
      <dsp:spPr>
        <a:xfrm>
          <a:off x="3082517" y="204"/>
          <a:ext cx="4722223" cy="213578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Liability for amount of cash payment or noncash settlement</a:t>
          </a:r>
        </a:p>
      </dsp:txBody>
      <dsp:txXfrm>
        <a:off x="3082517" y="204"/>
        <a:ext cx="4722223" cy="2135786"/>
      </dsp:txXfrm>
    </dsp:sp>
    <dsp:sp modelId="{1D3BDF15-B418-4386-8F7A-0F522BD24F79}">
      <dsp:nvSpPr>
        <dsp:cNvPr id="0" name=""/>
        <dsp:cNvSpPr/>
      </dsp:nvSpPr>
      <dsp:spPr>
        <a:xfrm>
          <a:off x="756646" y="204"/>
          <a:ext cx="2114428" cy="21357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A1FF9B-5F31-402C-9F8B-CF856555E988}">
      <dsp:nvSpPr>
        <dsp:cNvPr id="0" name=""/>
        <dsp:cNvSpPr/>
      </dsp:nvSpPr>
      <dsp:spPr>
        <a:xfrm>
          <a:off x="756646" y="2488395"/>
          <a:ext cx="4722223" cy="213578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Include applicable salary-related payments</a:t>
          </a:r>
        </a:p>
      </dsp:txBody>
      <dsp:txXfrm>
        <a:off x="756646" y="2488395"/>
        <a:ext cx="4722223" cy="2135786"/>
      </dsp:txXfrm>
    </dsp:sp>
    <dsp:sp modelId="{3F49CD99-2B49-4FB8-902D-1C4C7FF3C086}">
      <dsp:nvSpPr>
        <dsp:cNvPr id="0" name=""/>
        <dsp:cNvSpPr/>
      </dsp:nvSpPr>
      <dsp:spPr>
        <a:xfrm>
          <a:off x="5690312" y="2488395"/>
          <a:ext cx="2114428" cy="21357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878040-6800-48D5-B1F2-90637DCDE2CD}">
      <dsp:nvSpPr>
        <dsp:cNvPr id="0" name=""/>
        <dsp:cNvSpPr/>
      </dsp:nvSpPr>
      <dsp:spPr>
        <a:xfrm rot="5400000">
          <a:off x="4679845" y="-1415283"/>
          <a:ext cx="2283795" cy="5479287"/>
        </a:xfrm>
        <a:prstGeom prst="round2Same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Certain asset retirement obligations</a:t>
          </a:r>
        </a:p>
        <a:p>
          <a:pPr marL="171450" lvl="1" indent="-171450" algn="l" defTabSz="800100">
            <a:lnSpc>
              <a:spcPct val="90000"/>
            </a:lnSpc>
            <a:spcBef>
              <a:spcPct val="0"/>
            </a:spcBef>
            <a:spcAft>
              <a:spcPct val="15000"/>
            </a:spcAft>
            <a:buChar char="•"/>
          </a:pPr>
          <a:r>
            <a:rPr lang="en-US" sz="1800" kern="1200" dirty="0"/>
            <a:t>Conduit debt obligations</a:t>
          </a:r>
        </a:p>
        <a:p>
          <a:pPr marL="171450" lvl="1" indent="-171450" algn="l" defTabSz="800100">
            <a:lnSpc>
              <a:spcPct val="90000"/>
            </a:lnSpc>
            <a:spcBef>
              <a:spcPct val="0"/>
            </a:spcBef>
            <a:spcAft>
              <a:spcPct val="15000"/>
            </a:spcAft>
            <a:buChar char="•"/>
          </a:pPr>
          <a:r>
            <a:rPr lang="en-US" sz="1800" kern="1200" dirty="0"/>
            <a:t>External investment pools</a:t>
          </a:r>
        </a:p>
        <a:p>
          <a:pPr marL="171450" lvl="1" indent="-171450" algn="l" defTabSz="800100">
            <a:lnSpc>
              <a:spcPct val="90000"/>
            </a:lnSpc>
            <a:spcBef>
              <a:spcPct val="0"/>
            </a:spcBef>
            <a:spcAft>
              <a:spcPct val="15000"/>
            </a:spcAft>
            <a:buChar char="•"/>
          </a:pPr>
          <a:r>
            <a:rPr lang="en-US" sz="1800" kern="1200" dirty="0"/>
            <a:t>Fiduciary activities</a:t>
          </a:r>
        </a:p>
        <a:p>
          <a:pPr marL="171450" lvl="1" indent="-171450" algn="l" defTabSz="800100">
            <a:lnSpc>
              <a:spcPct val="90000"/>
            </a:lnSpc>
            <a:spcBef>
              <a:spcPct val="0"/>
            </a:spcBef>
            <a:spcAft>
              <a:spcPct val="15000"/>
            </a:spcAft>
            <a:buChar char="•"/>
          </a:pPr>
          <a:r>
            <a:rPr lang="en-US" sz="1800" kern="1200" baseline="0" dirty="0"/>
            <a:t>Financial reporting entity</a:t>
          </a:r>
          <a:endParaRPr lang="en-US" sz="1800" kern="1200" dirty="0"/>
        </a:p>
        <a:p>
          <a:pPr marL="171450" lvl="1" indent="-171450" algn="l" defTabSz="800100">
            <a:lnSpc>
              <a:spcPct val="90000"/>
            </a:lnSpc>
            <a:spcBef>
              <a:spcPct val="0"/>
            </a:spcBef>
            <a:spcAft>
              <a:spcPct val="15000"/>
            </a:spcAft>
            <a:buChar char="•"/>
          </a:pPr>
          <a:r>
            <a:rPr lang="en-US" sz="1800" kern="1200" dirty="0"/>
            <a:t>Leases</a:t>
          </a:r>
        </a:p>
      </dsp:txBody>
      <dsp:txXfrm rot="-5400000">
        <a:off x="3082099" y="293949"/>
        <a:ext cx="5367801" cy="2060823"/>
      </dsp:txXfrm>
    </dsp:sp>
    <dsp:sp modelId="{A5ED6E25-6D50-4F08-B281-D1A9FF92CC5F}">
      <dsp:nvSpPr>
        <dsp:cNvPr id="0" name=""/>
        <dsp:cNvSpPr/>
      </dsp:nvSpPr>
      <dsp:spPr>
        <a:xfrm>
          <a:off x="0" y="1401"/>
          <a:ext cx="3082099" cy="2645918"/>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kern="1200" dirty="0"/>
            <a:t>Adds new questions on standards regarding</a:t>
          </a:r>
          <a:endParaRPr lang="en-US" sz="2400" kern="1200" dirty="0"/>
        </a:p>
      </dsp:txBody>
      <dsp:txXfrm>
        <a:off x="129163" y="130564"/>
        <a:ext cx="2823773" cy="2387592"/>
      </dsp:txXfrm>
    </dsp:sp>
    <dsp:sp modelId="{D013C71A-1D30-4CDA-80B8-6FF107508A0E}">
      <dsp:nvSpPr>
        <dsp:cNvPr id="0" name=""/>
        <dsp:cNvSpPr/>
      </dsp:nvSpPr>
      <dsp:spPr>
        <a:xfrm rot="5400000">
          <a:off x="4880356" y="1312648"/>
          <a:ext cx="1882772" cy="5479287"/>
        </a:xfrm>
        <a:prstGeom prst="round2Same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External investment pools</a:t>
          </a:r>
        </a:p>
        <a:p>
          <a:pPr marL="171450" lvl="1" indent="-171450" algn="l" defTabSz="800100">
            <a:lnSpc>
              <a:spcPct val="90000"/>
            </a:lnSpc>
            <a:spcBef>
              <a:spcPct val="0"/>
            </a:spcBef>
            <a:spcAft>
              <a:spcPct val="15000"/>
            </a:spcAft>
            <a:buChar char="•"/>
          </a:pPr>
          <a:r>
            <a:rPr lang="en-US" sz="1800" kern="1200" dirty="0"/>
            <a:t>OPEB</a:t>
          </a:r>
        </a:p>
        <a:p>
          <a:pPr marL="171450" lvl="1" indent="-171450" algn="l" defTabSz="800100">
            <a:lnSpc>
              <a:spcPct val="90000"/>
            </a:lnSpc>
            <a:spcBef>
              <a:spcPct val="0"/>
            </a:spcBef>
            <a:spcAft>
              <a:spcPct val="15000"/>
            </a:spcAft>
            <a:buChar char="•"/>
          </a:pPr>
          <a:r>
            <a:rPr lang="en-US" sz="1800" kern="1200" baseline="0" dirty="0"/>
            <a:t>Pensions</a:t>
          </a:r>
          <a:endParaRPr lang="en-US" sz="1800" kern="1200" dirty="0"/>
        </a:p>
        <a:p>
          <a:pPr marL="171450" lvl="1" indent="-171450" algn="l" defTabSz="800100">
            <a:lnSpc>
              <a:spcPct val="90000"/>
            </a:lnSpc>
            <a:spcBef>
              <a:spcPct val="0"/>
            </a:spcBef>
            <a:spcAft>
              <a:spcPct val="15000"/>
            </a:spcAft>
            <a:buChar char="•"/>
          </a:pPr>
          <a:r>
            <a:rPr lang="en-US" sz="1800" kern="1200" dirty="0"/>
            <a:t>Deferral of certain Implementation Guide questions and answers</a:t>
          </a:r>
        </a:p>
      </dsp:txBody>
      <dsp:txXfrm rot="-5400000">
        <a:off x="3082099" y="3202815"/>
        <a:ext cx="5387378" cy="1698954"/>
      </dsp:txXfrm>
    </dsp:sp>
    <dsp:sp modelId="{3A504A58-4C97-4E91-BB84-9ADD772D04D5}">
      <dsp:nvSpPr>
        <dsp:cNvPr id="0" name=""/>
        <dsp:cNvSpPr/>
      </dsp:nvSpPr>
      <dsp:spPr>
        <a:xfrm>
          <a:off x="0" y="2830468"/>
          <a:ext cx="3082099" cy="2443648"/>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kern="1200" dirty="0"/>
            <a:t>Updates existing Q&amp;A guidance related to</a:t>
          </a:r>
          <a:endParaRPr lang="en-US" sz="2400" kern="1200" dirty="0"/>
        </a:p>
      </dsp:txBody>
      <dsp:txXfrm>
        <a:off x="119289" y="2949757"/>
        <a:ext cx="2843521" cy="2205070"/>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15F7C5-FA3F-4AD1-BCB5-4F69A2D515EE}">
      <dsp:nvSpPr>
        <dsp:cNvPr id="0" name=""/>
        <dsp:cNvSpPr/>
      </dsp:nvSpPr>
      <dsp:spPr>
        <a:xfrm rot="5400000">
          <a:off x="4024959" y="-878132"/>
          <a:ext cx="3273508" cy="5328671"/>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t>Derivative instruments</a:t>
          </a:r>
          <a:endParaRPr lang="en-US" sz="1800" kern="1200" dirty="0"/>
        </a:p>
        <a:p>
          <a:pPr marL="171450" lvl="1" indent="-171450" algn="l" defTabSz="800100">
            <a:lnSpc>
              <a:spcPct val="90000"/>
            </a:lnSpc>
            <a:spcBef>
              <a:spcPct val="0"/>
            </a:spcBef>
            <a:spcAft>
              <a:spcPct val="15000"/>
            </a:spcAft>
            <a:buChar char="•"/>
          </a:pPr>
          <a:r>
            <a:rPr lang="en-US" sz="1800" b="0" kern="1200" dirty="0"/>
            <a:t>Fiduciary activities</a:t>
          </a:r>
          <a:endParaRPr lang="en-US" sz="1800" kern="1200" dirty="0"/>
        </a:p>
        <a:p>
          <a:pPr marL="171450" lvl="1" indent="-171450" algn="l" defTabSz="800100">
            <a:lnSpc>
              <a:spcPct val="90000"/>
            </a:lnSpc>
            <a:spcBef>
              <a:spcPct val="0"/>
            </a:spcBef>
            <a:spcAft>
              <a:spcPct val="15000"/>
            </a:spcAft>
            <a:buChar char="•"/>
          </a:pPr>
          <a:r>
            <a:rPr lang="en-US" sz="1800" b="0" kern="1200" dirty="0"/>
            <a:t>Leases, including</a:t>
          </a:r>
          <a:endParaRPr lang="en-US" sz="1800" kern="1200" dirty="0"/>
        </a:p>
        <a:p>
          <a:pPr marL="342900" lvl="2" indent="-171450" algn="l" defTabSz="800100">
            <a:lnSpc>
              <a:spcPct val="90000"/>
            </a:lnSpc>
            <a:spcBef>
              <a:spcPct val="0"/>
            </a:spcBef>
            <a:spcAft>
              <a:spcPct val="15000"/>
            </a:spcAft>
            <a:buChar char="•"/>
          </a:pPr>
          <a:r>
            <a:rPr lang="en-US" sz="1800" b="0" kern="1200" dirty="0"/>
            <a:t>Definition of a lease</a:t>
          </a:r>
          <a:endParaRPr lang="en-US" sz="1800" kern="1200" dirty="0"/>
        </a:p>
        <a:p>
          <a:pPr marL="342900" lvl="2" indent="-171450" algn="l" defTabSz="800100">
            <a:lnSpc>
              <a:spcPct val="90000"/>
            </a:lnSpc>
            <a:spcBef>
              <a:spcPct val="0"/>
            </a:spcBef>
            <a:spcAft>
              <a:spcPct val="15000"/>
            </a:spcAft>
            <a:buChar char="•"/>
          </a:pPr>
          <a:r>
            <a:rPr lang="en-US" sz="1800" b="0" kern="1200" dirty="0"/>
            <a:t>Lease term: options to extend or terminate; </a:t>
          </a:r>
          <a:r>
            <a:rPr lang="en-US" sz="1800" kern="1200" dirty="0"/>
            <a:t>reassessment</a:t>
          </a:r>
        </a:p>
        <a:p>
          <a:pPr marL="342900" lvl="2" indent="-171450" algn="l" defTabSz="800100">
            <a:lnSpc>
              <a:spcPct val="90000"/>
            </a:lnSpc>
            <a:spcBef>
              <a:spcPct val="0"/>
            </a:spcBef>
            <a:spcAft>
              <a:spcPct val="15000"/>
            </a:spcAft>
            <a:buChar char="•"/>
          </a:pPr>
          <a:r>
            <a:rPr lang="en-US" sz="1800" kern="1200" dirty="0"/>
            <a:t>Short-term leases</a:t>
          </a:r>
        </a:p>
        <a:p>
          <a:pPr marL="342900" lvl="2" indent="-171450" algn="l" defTabSz="800100">
            <a:lnSpc>
              <a:spcPct val="90000"/>
            </a:lnSpc>
            <a:spcBef>
              <a:spcPct val="0"/>
            </a:spcBef>
            <a:spcAft>
              <a:spcPct val="15000"/>
            </a:spcAft>
            <a:buChar char="•"/>
          </a:pPr>
          <a:r>
            <a:rPr lang="en-US" sz="1800" kern="1200" dirty="0"/>
            <a:t>Lessee recognition and measurement</a:t>
          </a:r>
        </a:p>
        <a:p>
          <a:pPr marL="342900" lvl="2" indent="-171450" algn="l" defTabSz="800100">
            <a:lnSpc>
              <a:spcPct val="90000"/>
            </a:lnSpc>
            <a:spcBef>
              <a:spcPct val="0"/>
            </a:spcBef>
            <a:spcAft>
              <a:spcPct val="15000"/>
            </a:spcAft>
            <a:buChar char="•"/>
          </a:pPr>
          <a:r>
            <a:rPr lang="en-US" sz="1800" kern="1200" dirty="0"/>
            <a:t>Lessor recognition and measurement</a:t>
          </a:r>
        </a:p>
        <a:p>
          <a:pPr marL="342900" lvl="2" indent="-171450" algn="l" defTabSz="800100">
            <a:lnSpc>
              <a:spcPct val="90000"/>
            </a:lnSpc>
            <a:spcBef>
              <a:spcPct val="0"/>
            </a:spcBef>
            <a:spcAft>
              <a:spcPct val="15000"/>
            </a:spcAft>
            <a:buChar char="•"/>
          </a:pPr>
          <a:r>
            <a:rPr lang="en-US" sz="1800" kern="1200" dirty="0"/>
            <a:t>Lease incentives</a:t>
          </a:r>
        </a:p>
        <a:p>
          <a:pPr marL="342900" lvl="2" indent="-171450" algn="l" defTabSz="800100">
            <a:lnSpc>
              <a:spcPct val="90000"/>
            </a:lnSpc>
            <a:spcBef>
              <a:spcPct val="0"/>
            </a:spcBef>
            <a:spcAft>
              <a:spcPct val="15000"/>
            </a:spcAft>
            <a:buChar char="•"/>
          </a:pPr>
          <a:r>
            <a:rPr lang="en-US" sz="1800" kern="1200" dirty="0"/>
            <a:t>Modifications and terminations</a:t>
          </a:r>
        </a:p>
        <a:p>
          <a:pPr marL="171450" lvl="1" indent="-171450" algn="l" defTabSz="800100">
            <a:lnSpc>
              <a:spcPct val="90000"/>
            </a:lnSpc>
            <a:spcBef>
              <a:spcPct val="0"/>
            </a:spcBef>
            <a:spcAft>
              <a:spcPct val="15000"/>
            </a:spcAft>
            <a:buChar char="•"/>
          </a:pPr>
          <a:r>
            <a:rPr lang="en-US" sz="1800" kern="1200" dirty="0"/>
            <a:t>Nonexchange transactions</a:t>
          </a:r>
        </a:p>
      </dsp:txBody>
      <dsp:txXfrm rot="-5400000">
        <a:off x="2997378" y="309248"/>
        <a:ext cx="5168872" cy="2953910"/>
      </dsp:txXfrm>
    </dsp:sp>
    <dsp:sp modelId="{46B343EF-AEAF-47C1-8B4A-E155A931D527}">
      <dsp:nvSpPr>
        <dsp:cNvPr id="0" name=""/>
        <dsp:cNvSpPr/>
      </dsp:nvSpPr>
      <dsp:spPr>
        <a:xfrm>
          <a:off x="0" y="0"/>
          <a:ext cx="2997377" cy="356995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kern="1200" dirty="0">
              <a:latin typeface="Arial"/>
              <a:ea typeface="+mn-ea"/>
              <a:cs typeface="+mn-cs"/>
            </a:rPr>
            <a:t>Adds new questions on standards regarding</a:t>
          </a:r>
        </a:p>
      </dsp:txBody>
      <dsp:txXfrm>
        <a:off x="146320" y="146320"/>
        <a:ext cx="2704737" cy="3277310"/>
      </dsp:txXfrm>
    </dsp:sp>
    <dsp:sp modelId="{6ED8D0D0-49E7-444B-A87B-B7DFAEC96AC5}">
      <dsp:nvSpPr>
        <dsp:cNvPr id="0" name=""/>
        <dsp:cNvSpPr/>
      </dsp:nvSpPr>
      <dsp:spPr>
        <a:xfrm rot="5400000">
          <a:off x="5080766" y="1811589"/>
          <a:ext cx="1172963" cy="5333880"/>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Financial reporting model</a:t>
          </a:r>
        </a:p>
        <a:p>
          <a:pPr marL="171450" lvl="1" indent="-171450" algn="l" defTabSz="800100">
            <a:lnSpc>
              <a:spcPct val="90000"/>
            </a:lnSpc>
            <a:spcBef>
              <a:spcPct val="0"/>
            </a:spcBef>
            <a:spcAft>
              <a:spcPct val="15000"/>
            </a:spcAft>
            <a:buChar char="•"/>
          </a:pPr>
          <a:r>
            <a:rPr lang="en-US" sz="1800" kern="1200" dirty="0"/>
            <a:t>Sales and pledges and intra-entity transfers (Statement 48)</a:t>
          </a:r>
        </a:p>
      </dsp:txBody>
      <dsp:txXfrm rot="-5400000">
        <a:off x="3000308" y="3949307"/>
        <a:ext cx="5276621" cy="1058445"/>
      </dsp:txXfrm>
    </dsp:sp>
    <dsp:sp modelId="{A5169881-BF8A-4A69-960A-A5DA19919492}">
      <dsp:nvSpPr>
        <dsp:cNvPr id="0" name=""/>
        <dsp:cNvSpPr/>
      </dsp:nvSpPr>
      <dsp:spPr>
        <a:xfrm>
          <a:off x="0" y="3711070"/>
          <a:ext cx="3000307" cy="153491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kern="1200" dirty="0"/>
            <a:t>Updates existing Q&amp;A guidance related to</a:t>
          </a:r>
          <a:endParaRPr lang="en-US" sz="2400" kern="1200" dirty="0"/>
        </a:p>
      </dsp:txBody>
      <dsp:txXfrm>
        <a:off x="74929" y="3785999"/>
        <a:ext cx="2850449" cy="13850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1CA5B-A1B5-4289-947A-3F77BD4A78E8}">
      <dsp:nvSpPr>
        <dsp:cNvPr id="0" name=""/>
        <dsp:cNvSpPr/>
      </dsp:nvSpPr>
      <dsp:spPr>
        <a:xfrm>
          <a:off x="0" y="341828"/>
          <a:ext cx="7617020" cy="504000"/>
        </a:xfrm>
        <a:prstGeom prst="rect">
          <a:avLst/>
        </a:prstGeom>
        <a:solidFill>
          <a:schemeClr val="lt1">
            <a:alpha val="9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614E43F3-D1B3-4652-ABBF-85E9B1ABD765}">
      <dsp:nvSpPr>
        <dsp:cNvPr id="0" name=""/>
        <dsp:cNvSpPr/>
      </dsp:nvSpPr>
      <dsp:spPr>
        <a:xfrm>
          <a:off x="380851" y="46628"/>
          <a:ext cx="6325836" cy="590400"/>
        </a:xfrm>
        <a:prstGeom prst="round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01534" tIns="0" rIns="201534" bIns="0" numCol="1" spcCol="1270" anchor="ctr" anchorCtr="0">
          <a:noAutofit/>
        </a:bodyPr>
        <a:lstStyle/>
        <a:p>
          <a:pPr marL="0" lvl="0" indent="0" algn="l" defTabSz="889000">
            <a:lnSpc>
              <a:spcPct val="90000"/>
            </a:lnSpc>
            <a:spcBef>
              <a:spcPct val="0"/>
            </a:spcBef>
            <a:spcAft>
              <a:spcPct val="35000"/>
            </a:spcAft>
            <a:buNone/>
          </a:pPr>
          <a:r>
            <a:rPr lang="en-US" sz="2000" kern="1200" dirty="0"/>
            <a:t>Do </a:t>
          </a:r>
          <a:r>
            <a:rPr lang="en-US" sz="2000" i="1" kern="1200" dirty="0"/>
            <a:t>not</a:t>
          </a:r>
          <a:r>
            <a:rPr lang="en-US" sz="2000" kern="1200" dirty="0"/>
            <a:t> report those arrangements as leases</a:t>
          </a:r>
        </a:p>
      </dsp:txBody>
      <dsp:txXfrm>
        <a:off x="409672" y="75449"/>
        <a:ext cx="6268194" cy="532758"/>
      </dsp:txXfrm>
    </dsp:sp>
    <dsp:sp modelId="{95BD6757-FBBC-4987-BE89-C3EB77E6B694}">
      <dsp:nvSpPr>
        <dsp:cNvPr id="0" name=""/>
        <dsp:cNvSpPr/>
      </dsp:nvSpPr>
      <dsp:spPr>
        <a:xfrm>
          <a:off x="0" y="1249029"/>
          <a:ext cx="7617020" cy="504000"/>
        </a:xfrm>
        <a:prstGeom prst="rect">
          <a:avLst/>
        </a:prstGeom>
        <a:solidFill>
          <a:schemeClr val="lt1">
            <a:alpha val="90000"/>
            <a:hueOff val="0"/>
            <a:satOff val="0"/>
            <a:lumOff val="0"/>
            <a:alphaOff val="0"/>
          </a:schemeClr>
        </a:solidFill>
        <a:ln w="12700" cap="flat" cmpd="sng" algn="ctr">
          <a:solidFill>
            <a:schemeClr val="accent2">
              <a:shade val="80000"/>
              <a:hueOff val="5323"/>
              <a:satOff val="-419"/>
              <a:lumOff val="10297"/>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B9165680-6590-4205-BEE3-7BAABE703941}">
      <dsp:nvSpPr>
        <dsp:cNvPr id="0" name=""/>
        <dsp:cNvSpPr/>
      </dsp:nvSpPr>
      <dsp:spPr>
        <a:xfrm>
          <a:off x="380851" y="953829"/>
          <a:ext cx="6325889" cy="590400"/>
        </a:xfrm>
        <a:prstGeom prst="roundRect">
          <a:avLst/>
        </a:prstGeom>
        <a:solidFill>
          <a:schemeClr val="accent2">
            <a:shade val="80000"/>
            <a:hueOff val="5323"/>
            <a:satOff val="-419"/>
            <a:lumOff val="10297"/>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01534" tIns="0" rIns="201534" bIns="0" numCol="1" spcCol="1270" anchor="ctr" anchorCtr="0">
          <a:noAutofit/>
        </a:bodyPr>
        <a:lstStyle/>
        <a:p>
          <a:pPr marL="0" lvl="0" indent="0" algn="l" defTabSz="889000">
            <a:lnSpc>
              <a:spcPct val="90000"/>
            </a:lnSpc>
            <a:spcBef>
              <a:spcPct val="0"/>
            </a:spcBef>
            <a:spcAft>
              <a:spcPct val="35000"/>
            </a:spcAft>
            <a:buNone/>
          </a:pPr>
          <a:r>
            <a:rPr lang="en-US" sz="2000" kern="1200" dirty="0"/>
            <a:t>Do </a:t>
          </a:r>
          <a:r>
            <a:rPr lang="en-US" sz="2000" i="1" kern="1200" dirty="0"/>
            <a:t>not</a:t>
          </a:r>
          <a:r>
            <a:rPr lang="en-US" sz="2000" kern="1200" dirty="0"/>
            <a:t> recognize a liability for the related conduit debt obligations</a:t>
          </a:r>
        </a:p>
      </dsp:txBody>
      <dsp:txXfrm>
        <a:off x="409672" y="982650"/>
        <a:ext cx="6268247" cy="532758"/>
      </dsp:txXfrm>
    </dsp:sp>
    <dsp:sp modelId="{063C0E61-DD4E-410B-BEFD-B8C9F3297D00}">
      <dsp:nvSpPr>
        <dsp:cNvPr id="0" name=""/>
        <dsp:cNvSpPr/>
      </dsp:nvSpPr>
      <dsp:spPr>
        <a:xfrm>
          <a:off x="0" y="2156229"/>
          <a:ext cx="7617020" cy="504000"/>
        </a:xfrm>
        <a:prstGeom prst="rect">
          <a:avLst/>
        </a:prstGeom>
        <a:solidFill>
          <a:schemeClr val="lt1">
            <a:alpha val="90000"/>
            <a:hueOff val="0"/>
            <a:satOff val="0"/>
            <a:lumOff val="0"/>
            <a:alphaOff val="0"/>
          </a:schemeClr>
        </a:solidFill>
        <a:ln w="12700" cap="flat" cmpd="sng" algn="ctr">
          <a:solidFill>
            <a:schemeClr val="accent2">
              <a:shade val="80000"/>
              <a:hueOff val="10646"/>
              <a:satOff val="-838"/>
              <a:lumOff val="20594"/>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0DC94C83-F97D-402B-B0C8-45F7F29BB3A1}">
      <dsp:nvSpPr>
        <dsp:cNvPr id="0" name=""/>
        <dsp:cNvSpPr/>
      </dsp:nvSpPr>
      <dsp:spPr>
        <a:xfrm>
          <a:off x="380851" y="1861029"/>
          <a:ext cx="6364705" cy="590400"/>
        </a:xfrm>
        <a:prstGeom prst="roundRect">
          <a:avLst/>
        </a:prstGeom>
        <a:solidFill>
          <a:schemeClr val="accent2">
            <a:shade val="80000"/>
            <a:hueOff val="10646"/>
            <a:satOff val="-838"/>
            <a:lumOff val="20594"/>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01534" tIns="0" rIns="201534" bIns="0" numCol="1" spcCol="1270" anchor="ctr" anchorCtr="0">
          <a:noAutofit/>
        </a:bodyPr>
        <a:lstStyle/>
        <a:p>
          <a:pPr marL="0" lvl="0" indent="0" algn="l" defTabSz="889000">
            <a:lnSpc>
              <a:spcPct val="90000"/>
            </a:lnSpc>
            <a:spcBef>
              <a:spcPct val="0"/>
            </a:spcBef>
            <a:spcAft>
              <a:spcPct val="35000"/>
            </a:spcAft>
            <a:buNone/>
          </a:pPr>
          <a:r>
            <a:rPr lang="en-US" sz="2000" kern="1200" dirty="0"/>
            <a:t>Do </a:t>
          </a:r>
          <a:r>
            <a:rPr lang="en-US" sz="2000" i="1" kern="1200" dirty="0"/>
            <a:t>not</a:t>
          </a:r>
          <a:r>
            <a:rPr lang="en-US" sz="2000" kern="1200" dirty="0"/>
            <a:t> recognize a receivable for the payments related to those arrangements</a:t>
          </a:r>
        </a:p>
      </dsp:txBody>
      <dsp:txXfrm>
        <a:off x="409672" y="1889850"/>
        <a:ext cx="6307063" cy="532758"/>
      </dsp:txXfrm>
    </dsp:sp>
    <dsp:sp modelId="{04EE9915-7D84-4E2F-8E30-5D02EE9504E3}">
      <dsp:nvSpPr>
        <dsp:cNvPr id="0" name=""/>
        <dsp:cNvSpPr/>
      </dsp:nvSpPr>
      <dsp:spPr>
        <a:xfrm>
          <a:off x="0" y="3063429"/>
          <a:ext cx="7617020" cy="504000"/>
        </a:xfrm>
        <a:prstGeom prst="rect">
          <a:avLst/>
        </a:prstGeom>
        <a:solidFill>
          <a:schemeClr val="lt1">
            <a:alpha val="90000"/>
            <a:hueOff val="0"/>
            <a:satOff val="0"/>
            <a:lumOff val="0"/>
            <a:alphaOff val="0"/>
          </a:schemeClr>
        </a:solidFill>
        <a:ln w="12700" cap="flat" cmpd="sng" algn="ctr">
          <a:solidFill>
            <a:schemeClr val="accent2">
              <a:shade val="80000"/>
              <a:hueOff val="15970"/>
              <a:satOff val="-1257"/>
              <a:lumOff val="30891"/>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D4593D-B608-450D-938A-FD8FD5656F52}">
      <dsp:nvSpPr>
        <dsp:cNvPr id="0" name=""/>
        <dsp:cNvSpPr/>
      </dsp:nvSpPr>
      <dsp:spPr>
        <a:xfrm>
          <a:off x="380851" y="2768229"/>
          <a:ext cx="6357187" cy="590400"/>
        </a:xfrm>
        <a:prstGeom prst="roundRect">
          <a:avLst/>
        </a:prstGeom>
        <a:solidFill>
          <a:schemeClr val="accent2">
            <a:shade val="80000"/>
            <a:hueOff val="15970"/>
            <a:satOff val="-1257"/>
            <a:lumOff val="30891"/>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01534" tIns="0" rIns="201534" bIns="0" numCol="1" spcCol="1270" anchor="ctr" anchorCtr="0">
          <a:noAutofit/>
        </a:bodyPr>
        <a:lstStyle/>
        <a:p>
          <a:pPr marL="0" lvl="0" indent="0" algn="l" defTabSz="889000">
            <a:lnSpc>
              <a:spcPct val="90000"/>
            </a:lnSpc>
            <a:spcBef>
              <a:spcPct val="0"/>
            </a:spcBef>
            <a:spcAft>
              <a:spcPct val="35000"/>
            </a:spcAft>
            <a:buNone/>
          </a:pPr>
          <a:r>
            <a:rPr lang="en-US" sz="2000" kern="1200" dirty="0"/>
            <a:t>If the arrangement meets the definition of a service concession arrangement, follow Statement 60</a:t>
          </a:r>
        </a:p>
      </dsp:txBody>
      <dsp:txXfrm>
        <a:off x="409672" y="2797050"/>
        <a:ext cx="6299545" cy="5327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C81BCB-9C8B-42A5-8FEE-5722C3079DD8}">
      <dsp:nvSpPr>
        <dsp:cNvPr id="0" name=""/>
        <dsp:cNvSpPr/>
      </dsp:nvSpPr>
      <dsp:spPr>
        <a:xfrm rot="5400000">
          <a:off x="5057721" y="-1722867"/>
          <a:ext cx="1686359" cy="5553790"/>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baseline="0" dirty="0"/>
            <a:t>Description of limited commitments</a:t>
          </a:r>
          <a:endParaRPr lang="en-US" sz="1600" kern="1200" dirty="0"/>
        </a:p>
        <a:p>
          <a:pPr marL="171450" lvl="1" indent="-171450" algn="l" defTabSz="711200">
            <a:lnSpc>
              <a:spcPct val="90000"/>
            </a:lnSpc>
            <a:spcBef>
              <a:spcPct val="0"/>
            </a:spcBef>
            <a:spcAft>
              <a:spcPct val="15000"/>
            </a:spcAft>
            <a:buChar char="•"/>
          </a:pPr>
          <a:r>
            <a:rPr lang="en-US" sz="1600" kern="1200" baseline="0" dirty="0"/>
            <a:t>Description of additional commitments (legal authority and limits; length; arrangements for recovering payments from third-party obligors, if any)</a:t>
          </a:r>
          <a:endParaRPr lang="en-US" sz="1600" kern="1200" dirty="0"/>
        </a:p>
        <a:p>
          <a:pPr marL="171450" lvl="1" indent="-171450" algn="l" defTabSz="711200">
            <a:lnSpc>
              <a:spcPct val="90000"/>
            </a:lnSpc>
            <a:spcBef>
              <a:spcPct val="0"/>
            </a:spcBef>
            <a:spcAft>
              <a:spcPct val="15000"/>
            </a:spcAft>
            <a:buChar char="•"/>
          </a:pPr>
          <a:r>
            <a:rPr lang="en-US" sz="1600" kern="1200" baseline="0" dirty="0"/>
            <a:t>Aggregate outstanding principal amount</a:t>
          </a:r>
          <a:endParaRPr lang="en-US" sz="1600" kern="1200" dirty="0"/>
        </a:p>
      </dsp:txBody>
      <dsp:txXfrm rot="-5400000">
        <a:off x="3124006" y="293169"/>
        <a:ext cx="5471469" cy="1521717"/>
      </dsp:txXfrm>
    </dsp:sp>
    <dsp:sp modelId="{C0D06F7E-F00B-4497-B85B-CB5B5250581B}">
      <dsp:nvSpPr>
        <dsp:cNvPr id="0" name=""/>
        <dsp:cNvSpPr/>
      </dsp:nvSpPr>
      <dsp:spPr>
        <a:xfrm>
          <a:off x="0" y="0"/>
          <a:ext cx="3124006" cy="2107949"/>
        </a:xfrm>
        <a:prstGeom prst="round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b="0" kern="1200" dirty="0">
              <a:solidFill>
                <a:schemeClr val="bg1"/>
              </a:solidFill>
            </a:rPr>
            <a:t>A general description of the issuer’s conduit debt obligations</a:t>
          </a:r>
          <a:endParaRPr lang="en-US" sz="2900" kern="1200" dirty="0">
            <a:solidFill>
              <a:schemeClr val="bg1"/>
            </a:solidFill>
          </a:endParaRPr>
        </a:p>
      </dsp:txBody>
      <dsp:txXfrm>
        <a:off x="102902" y="102902"/>
        <a:ext cx="2918202" cy="1902145"/>
      </dsp:txXfrm>
    </dsp:sp>
    <dsp:sp modelId="{6A3315A0-D0E0-45CA-8C26-24A5097CBD2E}">
      <dsp:nvSpPr>
        <dsp:cNvPr id="0" name=""/>
        <dsp:cNvSpPr/>
      </dsp:nvSpPr>
      <dsp:spPr>
        <a:xfrm rot="5400000">
          <a:off x="5057721" y="490480"/>
          <a:ext cx="1686359" cy="5553790"/>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baseline="0" dirty="0"/>
            <a:t>Description of timing of recognition and measurement of the liability</a:t>
          </a:r>
          <a:endParaRPr lang="en-US" sz="1600" kern="1200" dirty="0"/>
        </a:p>
        <a:p>
          <a:pPr marL="171450" lvl="1" indent="-171450" algn="l" defTabSz="711200">
            <a:lnSpc>
              <a:spcPct val="90000"/>
            </a:lnSpc>
            <a:spcBef>
              <a:spcPct val="0"/>
            </a:spcBef>
            <a:spcAft>
              <a:spcPct val="15000"/>
            </a:spcAft>
            <a:buChar char="•"/>
          </a:pPr>
          <a:r>
            <a:rPr lang="en-US" sz="1600" kern="1200" baseline="0" dirty="0"/>
            <a:t>Beginning balances, increases, decreases, ending balances</a:t>
          </a:r>
          <a:endParaRPr lang="en-US" sz="1600" kern="1200" dirty="0"/>
        </a:p>
        <a:p>
          <a:pPr marL="171450" lvl="1" indent="-171450" algn="l" defTabSz="711200">
            <a:lnSpc>
              <a:spcPct val="90000"/>
            </a:lnSpc>
            <a:spcBef>
              <a:spcPct val="0"/>
            </a:spcBef>
            <a:spcAft>
              <a:spcPct val="15000"/>
            </a:spcAft>
            <a:buChar char="•"/>
          </a:pPr>
          <a:r>
            <a:rPr lang="en-US" sz="1600" kern="1200" baseline="0" dirty="0"/>
            <a:t>Cumulative payments that have been made</a:t>
          </a:r>
          <a:endParaRPr lang="en-US" sz="1600" kern="1200" dirty="0"/>
        </a:p>
        <a:p>
          <a:pPr marL="171450" lvl="1" indent="-171450" algn="l" defTabSz="711200">
            <a:lnSpc>
              <a:spcPct val="90000"/>
            </a:lnSpc>
            <a:spcBef>
              <a:spcPct val="0"/>
            </a:spcBef>
            <a:spcAft>
              <a:spcPct val="15000"/>
            </a:spcAft>
            <a:buChar char="•"/>
          </a:pPr>
          <a:r>
            <a:rPr lang="en-US" sz="1600" kern="1200" baseline="0" dirty="0"/>
            <a:t>Amounts expected to be recovered, if any, for those payments</a:t>
          </a:r>
          <a:endParaRPr lang="en-US" sz="1600" kern="1200" dirty="0"/>
        </a:p>
      </dsp:txBody>
      <dsp:txXfrm rot="-5400000">
        <a:off x="3124006" y="2506517"/>
        <a:ext cx="5471469" cy="1521717"/>
      </dsp:txXfrm>
    </dsp:sp>
    <dsp:sp modelId="{D54A352B-1D92-468F-A08A-4BE69766C2F0}">
      <dsp:nvSpPr>
        <dsp:cNvPr id="0" name=""/>
        <dsp:cNvSpPr/>
      </dsp:nvSpPr>
      <dsp:spPr>
        <a:xfrm>
          <a:off x="0" y="2213400"/>
          <a:ext cx="3124006" cy="2107949"/>
        </a:xfrm>
        <a:prstGeom prst="roundRect">
          <a:avLst/>
        </a:prstGeom>
        <a:solidFill>
          <a:schemeClr val="accent2">
            <a:shade val="80000"/>
            <a:hueOff val="15970"/>
            <a:satOff val="-1257"/>
            <a:lumOff val="30891"/>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b="0" kern="1200" dirty="0">
              <a:solidFill>
                <a:schemeClr val="tx1"/>
              </a:solidFill>
            </a:rPr>
            <a:t>If the issuer recognizes a related liability</a:t>
          </a:r>
          <a:endParaRPr lang="en-US" sz="2900" kern="1200" dirty="0">
            <a:solidFill>
              <a:schemeClr val="tx1"/>
            </a:solidFill>
          </a:endParaRPr>
        </a:p>
      </dsp:txBody>
      <dsp:txXfrm>
        <a:off x="102902" y="2316302"/>
        <a:ext cx="2918202" cy="19021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A1A143-5494-4967-8A47-E1839D73F0BE}">
      <dsp:nvSpPr>
        <dsp:cNvPr id="0" name=""/>
        <dsp:cNvSpPr/>
      </dsp:nvSpPr>
      <dsp:spPr>
        <a:xfrm>
          <a:off x="0" y="28344"/>
          <a:ext cx="7046867" cy="1066715"/>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To determine whether a contract conveys control of the right to use the underlying IT assets, a government should assess whether it has both:</a:t>
          </a:r>
        </a:p>
      </dsp:txBody>
      <dsp:txXfrm>
        <a:off x="0" y="28344"/>
        <a:ext cx="7046867" cy="1066715"/>
      </dsp:txXfrm>
    </dsp:sp>
    <dsp:sp modelId="{05D8CF4C-450F-4DE5-9E71-3C48163D5D9A}">
      <dsp:nvSpPr>
        <dsp:cNvPr id="0" name=""/>
        <dsp:cNvSpPr/>
      </dsp:nvSpPr>
      <dsp:spPr>
        <a:xfrm>
          <a:off x="0" y="1079428"/>
          <a:ext cx="7046867" cy="1988752"/>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The right to obtain the present service capacity from use of the underlying IT assets as specified in the contract </a:t>
          </a:r>
        </a:p>
        <a:p>
          <a:pPr marL="228600" lvl="1" indent="-228600" algn="l" defTabSz="1022350">
            <a:lnSpc>
              <a:spcPct val="90000"/>
            </a:lnSpc>
            <a:spcBef>
              <a:spcPct val="0"/>
            </a:spcBef>
            <a:spcAft>
              <a:spcPct val="15000"/>
            </a:spcAft>
            <a:buChar char="•"/>
          </a:pPr>
          <a:r>
            <a:rPr lang="en-US" sz="2300" kern="1200" dirty="0"/>
            <a:t>The right to determine the nature and manner of use of the underlying IT assets as specified in the contract.</a:t>
          </a:r>
        </a:p>
      </dsp:txBody>
      <dsp:txXfrm>
        <a:off x="0" y="1079428"/>
        <a:ext cx="7046867" cy="19887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4958E-5F6C-4994-BF0B-C73D0DAE8EEA}">
      <dsp:nvSpPr>
        <dsp:cNvPr id="0" name=""/>
        <dsp:cNvSpPr/>
      </dsp:nvSpPr>
      <dsp:spPr>
        <a:xfrm>
          <a:off x="0" y="982922"/>
          <a:ext cx="8561387" cy="17111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dirty="0"/>
            <a:t>An SBITA should be reported under provisions effectively the same as those for a lessee under Statement 87—recognize a subscription asset and a subscription liability (except for short-term SBITAs)</a:t>
          </a:r>
          <a:endParaRPr lang="en-US" sz="2400" kern="1200" dirty="0"/>
        </a:p>
      </dsp:txBody>
      <dsp:txXfrm>
        <a:off x="83530" y="1066452"/>
        <a:ext cx="8394327" cy="154406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A1A143-5494-4967-8A47-E1839D73F0BE}">
      <dsp:nvSpPr>
        <dsp:cNvPr id="0" name=""/>
        <dsp:cNvSpPr/>
      </dsp:nvSpPr>
      <dsp:spPr>
        <a:xfrm>
          <a:off x="3172" y="0"/>
          <a:ext cx="6490248" cy="184723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Measurement of the subscription asset should include certain capitalizable implementation costs based on stages similar to those for internally developed software in Statement 51:</a:t>
          </a:r>
        </a:p>
      </dsp:txBody>
      <dsp:txXfrm>
        <a:off x="3172" y="0"/>
        <a:ext cx="6490248" cy="1847237"/>
      </dsp:txXfrm>
    </dsp:sp>
    <dsp:sp modelId="{05D8CF4C-450F-4DE5-9E71-3C48163D5D9A}">
      <dsp:nvSpPr>
        <dsp:cNvPr id="0" name=""/>
        <dsp:cNvSpPr/>
      </dsp:nvSpPr>
      <dsp:spPr>
        <a:xfrm>
          <a:off x="3172" y="1847237"/>
          <a:ext cx="6490248" cy="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0" algn="l" defTabSz="889000">
            <a:lnSpc>
              <a:spcPct val="90000"/>
            </a:lnSpc>
            <a:spcBef>
              <a:spcPct val="0"/>
            </a:spcBef>
            <a:spcAft>
              <a:spcPct val="15000"/>
            </a:spcAft>
            <a:buChar char="•"/>
          </a:pPr>
          <a:endParaRPr lang="en-US" sz="2000" kern="1200" dirty="0"/>
        </a:p>
        <a:p>
          <a:pPr marL="914400" lvl="1" indent="-165100" algn="l" defTabSz="889000">
            <a:lnSpc>
              <a:spcPct val="90000"/>
            </a:lnSpc>
            <a:spcBef>
              <a:spcPct val="0"/>
            </a:spcBef>
            <a:spcAft>
              <a:spcPct val="15000"/>
            </a:spcAft>
            <a:buChar char="•"/>
          </a:pPr>
          <a:r>
            <a:rPr lang="en-US" sz="2000" kern="1200" dirty="0"/>
            <a:t>Preliminary project stage</a:t>
          </a:r>
        </a:p>
        <a:p>
          <a:pPr marL="914400" lvl="1" indent="-165100" algn="l" defTabSz="889000">
            <a:lnSpc>
              <a:spcPct val="90000"/>
            </a:lnSpc>
            <a:spcBef>
              <a:spcPct val="0"/>
            </a:spcBef>
            <a:spcAft>
              <a:spcPct val="15000"/>
            </a:spcAft>
            <a:buChar char="•"/>
          </a:pPr>
          <a:r>
            <a:rPr lang="en-US" sz="2000" kern="1200" dirty="0"/>
            <a:t>Initial implementation stage</a:t>
          </a:r>
        </a:p>
        <a:p>
          <a:pPr marL="914400" lvl="1" indent="-165100" algn="l" defTabSz="889000">
            <a:lnSpc>
              <a:spcPct val="90000"/>
            </a:lnSpc>
            <a:spcBef>
              <a:spcPct val="0"/>
            </a:spcBef>
            <a:spcAft>
              <a:spcPct val="15000"/>
            </a:spcAft>
            <a:buChar char="•"/>
          </a:pPr>
          <a:r>
            <a:rPr lang="en-US" sz="2000" kern="1200" dirty="0"/>
            <a:t>Operation and additional implementation stage</a:t>
          </a:r>
        </a:p>
      </dsp:txBody>
      <dsp:txXfrm>
        <a:off x="3172" y="1847237"/>
        <a:ext cx="6490248" cy="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7C99CD-2340-450F-8769-0FF19776A188}">
      <dsp:nvSpPr>
        <dsp:cNvPr id="0" name=""/>
        <dsp:cNvSpPr/>
      </dsp:nvSpPr>
      <dsp:spPr>
        <a:xfrm>
          <a:off x="2675" y="466314"/>
          <a:ext cx="2608547" cy="1003250"/>
        </a:xfrm>
        <a:prstGeom prst="rect">
          <a:avLst/>
        </a:prstGeom>
        <a:gradFill rotWithShape="0">
          <a:gsLst>
            <a:gs pos="0">
              <a:schemeClr val="accent2">
                <a:shade val="80000"/>
                <a:hueOff val="0"/>
                <a:satOff val="0"/>
                <a:lumOff val="0"/>
                <a:alphaOff val="0"/>
                <a:lumMod val="110000"/>
                <a:satMod val="105000"/>
                <a:tint val="67000"/>
              </a:schemeClr>
            </a:gs>
            <a:gs pos="50000">
              <a:schemeClr val="accent2">
                <a:shade val="80000"/>
                <a:hueOff val="0"/>
                <a:satOff val="0"/>
                <a:lumOff val="0"/>
                <a:alphaOff val="0"/>
                <a:lumMod val="105000"/>
                <a:satMod val="103000"/>
                <a:tint val="73000"/>
              </a:schemeClr>
            </a:gs>
            <a:gs pos="100000">
              <a:schemeClr val="accent2">
                <a:shade val="80000"/>
                <a:hueOff val="0"/>
                <a:satOff val="0"/>
                <a:lumOff val="0"/>
                <a:alphaOff val="0"/>
                <a:lumMod val="105000"/>
                <a:satMod val="109000"/>
                <a:tint val="81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Preliminary project stage </a:t>
          </a:r>
        </a:p>
      </dsp:txBody>
      <dsp:txXfrm>
        <a:off x="2675" y="466314"/>
        <a:ext cx="2608547" cy="1003250"/>
      </dsp:txXfrm>
    </dsp:sp>
    <dsp:sp modelId="{3FC42231-1B28-4373-AEE0-A5BB7AF6E2D2}">
      <dsp:nvSpPr>
        <dsp:cNvPr id="0" name=""/>
        <dsp:cNvSpPr/>
      </dsp:nvSpPr>
      <dsp:spPr>
        <a:xfrm>
          <a:off x="2675" y="1469564"/>
          <a:ext cx="2608547" cy="3165328"/>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Outlays should be expensed as incurred</a:t>
          </a:r>
        </a:p>
      </dsp:txBody>
      <dsp:txXfrm>
        <a:off x="2675" y="1469564"/>
        <a:ext cx="2608547" cy="3165328"/>
      </dsp:txXfrm>
    </dsp:sp>
    <dsp:sp modelId="{34C95B5A-8034-4298-ACFA-A42A8A3FCFCE}">
      <dsp:nvSpPr>
        <dsp:cNvPr id="0" name=""/>
        <dsp:cNvSpPr/>
      </dsp:nvSpPr>
      <dsp:spPr>
        <a:xfrm>
          <a:off x="2976419" y="466314"/>
          <a:ext cx="2608547" cy="1003250"/>
        </a:xfrm>
        <a:prstGeom prst="rect">
          <a:avLst/>
        </a:prstGeom>
        <a:gradFill rotWithShape="0">
          <a:gsLst>
            <a:gs pos="0">
              <a:schemeClr val="accent2">
                <a:shade val="80000"/>
                <a:hueOff val="7985"/>
                <a:satOff val="-628"/>
                <a:lumOff val="15445"/>
                <a:alphaOff val="0"/>
                <a:lumMod val="110000"/>
                <a:satMod val="105000"/>
                <a:tint val="67000"/>
              </a:schemeClr>
            </a:gs>
            <a:gs pos="50000">
              <a:schemeClr val="accent2">
                <a:shade val="80000"/>
                <a:hueOff val="7985"/>
                <a:satOff val="-628"/>
                <a:lumOff val="15445"/>
                <a:alphaOff val="0"/>
                <a:lumMod val="105000"/>
                <a:satMod val="103000"/>
                <a:tint val="73000"/>
              </a:schemeClr>
            </a:gs>
            <a:gs pos="100000">
              <a:schemeClr val="accent2">
                <a:shade val="80000"/>
                <a:hueOff val="7985"/>
                <a:satOff val="-628"/>
                <a:lumOff val="15445"/>
                <a:alphaOff val="0"/>
                <a:lumMod val="105000"/>
                <a:satMod val="109000"/>
                <a:tint val="81000"/>
              </a:schemeClr>
            </a:gs>
          </a:gsLst>
          <a:lin ang="5400000" scaled="0"/>
        </a:gradFill>
        <a:ln w="6350" cap="flat" cmpd="sng" algn="ctr">
          <a:solidFill>
            <a:schemeClr val="accent2">
              <a:shade val="80000"/>
              <a:hueOff val="7985"/>
              <a:satOff val="-628"/>
              <a:lumOff val="15445"/>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Initial implementation stage</a:t>
          </a:r>
        </a:p>
      </dsp:txBody>
      <dsp:txXfrm>
        <a:off x="2976419" y="466314"/>
        <a:ext cx="2608547" cy="1003250"/>
      </dsp:txXfrm>
    </dsp:sp>
    <dsp:sp modelId="{47E55903-AF65-4361-8AA3-9B1770D43D51}">
      <dsp:nvSpPr>
        <dsp:cNvPr id="0" name=""/>
        <dsp:cNvSpPr/>
      </dsp:nvSpPr>
      <dsp:spPr>
        <a:xfrm>
          <a:off x="2976419" y="1469564"/>
          <a:ext cx="2608547" cy="3165328"/>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In general, outlays should be capitalized</a:t>
          </a:r>
        </a:p>
        <a:p>
          <a:pPr marL="228600" lvl="1" indent="-228600" algn="l" defTabSz="889000">
            <a:lnSpc>
              <a:spcPct val="90000"/>
            </a:lnSpc>
            <a:spcBef>
              <a:spcPct val="0"/>
            </a:spcBef>
            <a:spcAft>
              <a:spcPct val="15000"/>
            </a:spcAft>
            <a:buChar char="•"/>
          </a:pPr>
          <a:r>
            <a:rPr lang="en-US" sz="2000" kern="1200" dirty="0"/>
            <a:t>However, if no subscription asset is recognized (such as for a short-term SBITA), outlays should be expensed as incurred</a:t>
          </a:r>
        </a:p>
      </dsp:txBody>
      <dsp:txXfrm>
        <a:off x="2976419" y="1469564"/>
        <a:ext cx="2608547" cy="3165328"/>
      </dsp:txXfrm>
    </dsp:sp>
    <dsp:sp modelId="{8BDF7F62-A148-4C70-B527-B63A471F682C}">
      <dsp:nvSpPr>
        <dsp:cNvPr id="0" name=""/>
        <dsp:cNvSpPr/>
      </dsp:nvSpPr>
      <dsp:spPr>
        <a:xfrm>
          <a:off x="5950163" y="466314"/>
          <a:ext cx="2608547" cy="1003250"/>
        </a:xfrm>
        <a:prstGeom prst="rect">
          <a:avLst/>
        </a:prstGeom>
        <a:gradFill rotWithShape="0">
          <a:gsLst>
            <a:gs pos="0">
              <a:schemeClr val="accent2">
                <a:shade val="80000"/>
                <a:hueOff val="15970"/>
                <a:satOff val="-1257"/>
                <a:lumOff val="30891"/>
                <a:alphaOff val="0"/>
                <a:lumMod val="110000"/>
                <a:satMod val="105000"/>
                <a:tint val="67000"/>
              </a:schemeClr>
            </a:gs>
            <a:gs pos="50000">
              <a:schemeClr val="accent2">
                <a:shade val="80000"/>
                <a:hueOff val="15970"/>
                <a:satOff val="-1257"/>
                <a:lumOff val="30891"/>
                <a:alphaOff val="0"/>
                <a:lumMod val="105000"/>
                <a:satMod val="103000"/>
                <a:tint val="73000"/>
              </a:schemeClr>
            </a:gs>
            <a:gs pos="100000">
              <a:schemeClr val="accent2">
                <a:shade val="80000"/>
                <a:hueOff val="15970"/>
                <a:satOff val="-1257"/>
                <a:lumOff val="30891"/>
                <a:alphaOff val="0"/>
                <a:lumMod val="105000"/>
                <a:satMod val="109000"/>
                <a:tint val="81000"/>
              </a:schemeClr>
            </a:gs>
          </a:gsLst>
          <a:lin ang="5400000" scaled="0"/>
        </a:gradFill>
        <a:ln w="6350" cap="flat" cmpd="sng" algn="ctr">
          <a:solidFill>
            <a:schemeClr val="accent2">
              <a:shade val="80000"/>
              <a:hueOff val="15970"/>
              <a:satOff val="-1257"/>
              <a:lumOff val="30891"/>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Operation &amp; additional implementation stage</a:t>
          </a:r>
        </a:p>
      </dsp:txBody>
      <dsp:txXfrm>
        <a:off x="5950163" y="466314"/>
        <a:ext cx="2608547" cy="1003250"/>
      </dsp:txXfrm>
    </dsp:sp>
    <dsp:sp modelId="{4281D77E-7A41-4B31-A143-A8E1AA35D43F}">
      <dsp:nvSpPr>
        <dsp:cNvPr id="0" name=""/>
        <dsp:cNvSpPr/>
      </dsp:nvSpPr>
      <dsp:spPr>
        <a:xfrm>
          <a:off x="5950163" y="1469564"/>
          <a:ext cx="2608547" cy="3165328"/>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Outlays in this stage should be expensed as incurred unless they meet specific capitalization criteria</a:t>
          </a:r>
        </a:p>
      </dsp:txBody>
      <dsp:txXfrm>
        <a:off x="5950163" y="1469564"/>
        <a:ext cx="2608547" cy="316532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2C16F0-2C72-4455-AFC5-11D5356272A9}" type="datetimeFigureOut">
              <a:rPr lang="en-US" smtClean="0"/>
              <a:t>5/23/2023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830F9E-F2FB-4266-8AFE-DDBF7D194BD1}" type="slidenum">
              <a:rPr lang="en-US" smtClean="0"/>
              <a:t>‹#›</a:t>
            </a:fld>
            <a:endParaRPr lang="en-US"/>
          </a:p>
        </p:txBody>
      </p:sp>
    </p:spTree>
    <p:extLst>
      <p:ext uri="{BB962C8B-B14F-4D97-AF65-F5344CB8AC3E}">
        <p14:creationId xmlns:p14="http://schemas.microsoft.com/office/powerpoint/2010/main" val="2571959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6">
              <a:defRPr/>
            </a:pPr>
            <a:r>
              <a:rPr lang="en-US" dirty="0">
                <a:solidFill>
                  <a:schemeClr val="tx1">
                    <a:lumMod val="75000"/>
                    <a:lumOff val="25000"/>
                  </a:schemeClr>
                </a:solidFill>
              </a:rPr>
              <a:t>Box 3: The list of qualitative factors in paragraph 13 should be used to assess whether it is more likely than not an issuer will support debt service payments.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DEEB5-AEAE-45A6-BF9A-868FE2D85C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571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0563" y="1146175"/>
            <a:ext cx="5502275" cy="3095625"/>
          </a:xfrm>
        </p:spPr>
      </p:sp>
      <p:sp>
        <p:nvSpPr>
          <p:cNvPr id="3" name="Notes Placeholder 2"/>
          <p:cNvSpPr>
            <a:spLocks noGrp="1"/>
          </p:cNvSpPr>
          <p:nvPr>
            <p:ph type="body" idx="1"/>
          </p:nvPr>
        </p:nvSpPr>
        <p:spPr/>
        <p:txBody>
          <a:bodyPr/>
          <a:lstStyle/>
          <a:p>
            <a:r>
              <a:rPr lang="en-US" dirty="0"/>
              <a:t>NOTE: Transactions or other events that could be classified as either a change in accounting principle in accordance with paragraph 5a or a change to or within the financial reporting entity should be considered a change to or within the financial reporting entity.</a:t>
            </a:r>
          </a:p>
        </p:txBody>
      </p:sp>
      <p:sp>
        <p:nvSpPr>
          <p:cNvPr id="4" name="Slide Number Placeholder 3"/>
          <p:cNvSpPr>
            <a:spLocks noGrp="1"/>
          </p:cNvSpPr>
          <p:nvPr>
            <p:ph type="sldNum" sz="quarter" idx="5"/>
          </p:nvPr>
        </p:nvSpPr>
        <p:spPr/>
        <p:txBody>
          <a:bodyPr/>
          <a:lstStyle/>
          <a:p>
            <a:pPr marL="0" marR="0" lvl="0" indent="0" algn="r" defTabSz="917146" rtl="0" eaLnBrk="1" fontAlgn="auto" latinLnBrk="0" hangingPunct="1">
              <a:lnSpc>
                <a:spcPct val="100000"/>
              </a:lnSpc>
              <a:spcBef>
                <a:spcPts val="0"/>
              </a:spcBef>
              <a:spcAft>
                <a:spcPts val="0"/>
              </a:spcAft>
              <a:buClrTx/>
              <a:buSzTx/>
              <a:buFontTx/>
              <a:buNone/>
              <a:tabLst/>
              <a:defRPr/>
            </a:pPr>
            <a:fld id="{279DEEB5-AEAE-45A6-BF9A-868FE2D85C7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7146"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2191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DEEB5-AEAE-45A6-BF9A-868FE2D85C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325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DEEB5-AEAE-45A6-BF9A-868FE2D85C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128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DEEB5-AEAE-45A6-BF9A-868FE2D85C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245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DEEB5-AEAE-45A6-BF9A-868FE2D85C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2189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DEEB5-AEAE-45A6-BF9A-868FE2D85C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11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DEEB5-AEAE-45A6-BF9A-868FE2D85C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063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DEEB5-AEAE-45A6-BF9A-868FE2D85C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2807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0563" y="1146175"/>
            <a:ext cx="5502275" cy="3095625"/>
          </a:xfrm>
        </p:spPr>
      </p:sp>
      <p:sp>
        <p:nvSpPr>
          <p:cNvPr id="3" name="Notes Placeholder 2"/>
          <p:cNvSpPr>
            <a:spLocks noGrp="1"/>
          </p:cNvSpPr>
          <p:nvPr>
            <p:ph type="body" idx="1"/>
          </p:nvPr>
        </p:nvSpPr>
        <p:spPr/>
        <p:txBody>
          <a:bodyPr/>
          <a:lstStyle/>
          <a:p>
            <a:r>
              <a:rPr lang="en-US" dirty="0"/>
              <a:t>NOTE: Transactions or other events that could be classified as either a change in accounting principle in accordance with paragraph 5a or a change to or within the financial reporting entity should be considered a change to or within the financial reporting entity.</a:t>
            </a:r>
          </a:p>
        </p:txBody>
      </p:sp>
      <p:sp>
        <p:nvSpPr>
          <p:cNvPr id="4" name="Slide Number Placeholder 3"/>
          <p:cNvSpPr>
            <a:spLocks noGrp="1"/>
          </p:cNvSpPr>
          <p:nvPr>
            <p:ph type="sldNum" sz="quarter" idx="5"/>
          </p:nvPr>
        </p:nvSpPr>
        <p:spPr/>
        <p:txBody>
          <a:bodyPr/>
          <a:lstStyle/>
          <a:p>
            <a:pPr marL="0" marR="0" lvl="0" indent="0" algn="r" defTabSz="917146" rtl="0" eaLnBrk="1" fontAlgn="auto" latinLnBrk="0" hangingPunct="1">
              <a:lnSpc>
                <a:spcPct val="100000"/>
              </a:lnSpc>
              <a:spcBef>
                <a:spcPts val="0"/>
              </a:spcBef>
              <a:spcAft>
                <a:spcPts val="0"/>
              </a:spcAft>
              <a:buClrTx/>
              <a:buSzTx/>
              <a:buFontTx/>
              <a:buNone/>
              <a:tabLst/>
              <a:defRPr/>
            </a:pPr>
            <a:fld id="{279DEEB5-AEAE-45A6-BF9A-868FE2D85C7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7146"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74953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8.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9.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jpe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8.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9.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jpe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7.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2.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jpeg"/><Relationship Id="rId1" Type="http://schemas.openxmlformats.org/officeDocument/2006/relationships/slideMaster" Target="../slideMasters/slideMaster4.xml"/><Relationship Id="rId4" Type="http://schemas.openxmlformats.org/officeDocument/2006/relationships/image" Target="../media/image4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6.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8.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9.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5.xml"/><Relationship Id="rId4" Type="http://schemas.openxmlformats.org/officeDocument/2006/relationships/image" Target="../media/image67.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5.xml"/><Relationship Id="rId4" Type="http://schemas.openxmlformats.org/officeDocument/2006/relationships/image" Target="../media/image67.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5.jpe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0.jpe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1.jpe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3.jpe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4.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5493ED-DE0F-C953-FCD8-3D884D6C5C0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35F4D48-1865-A331-03E8-49D01E3662E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0BD83B98-5769-E969-BF77-6CD13FA2A182}"/>
              </a:ext>
            </a:extLst>
          </p:cNvPr>
          <p:cNvSpPr>
            <a:spLocks noGrp="1"/>
          </p:cNvSpPr>
          <p:nvPr>
            <p:ph type="ctrTitle"/>
          </p:nvPr>
        </p:nvSpPr>
        <p:spPr>
          <a:xfrm>
            <a:off x="477078" y="5439979"/>
            <a:ext cx="11236960" cy="785035"/>
          </a:xfrm>
        </p:spPr>
        <p:txBody>
          <a:bodyPr tIns="0" bIns="0" anchor="ctr" anchorCtr="0">
            <a:normAutofit/>
          </a:bodyPr>
          <a:lstStyle>
            <a:lvl1pPr algn="l">
              <a:defRPr sz="4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3CC358B-1F99-2995-75C7-7EE88A1642A7}"/>
              </a:ext>
            </a:extLst>
          </p:cNvPr>
          <p:cNvSpPr>
            <a:spLocks noGrp="1"/>
          </p:cNvSpPr>
          <p:nvPr>
            <p:ph type="subTitle" idx="1"/>
          </p:nvPr>
        </p:nvSpPr>
        <p:spPr>
          <a:xfrm>
            <a:off x="477077" y="6225014"/>
            <a:ext cx="11236959" cy="400119"/>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EFBF6E3E-DC53-7581-6544-23C2C8C33968}"/>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678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lternative Layout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546D4B-E89E-95C5-9CCF-A280406AC388}"/>
              </a:ext>
            </a:extLst>
          </p:cNvPr>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FF51959-22DB-1157-A720-CE3CD147253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3238266"/>
            <a:ext cx="11236960" cy="620395"/>
          </a:xfrm>
        </p:spPr>
        <p:txBody>
          <a:bodyPr>
            <a:normAutofit/>
          </a:bodyPr>
          <a:lstStyle>
            <a:lvl1pPr>
              <a:defRPr sz="3000">
                <a:solidFill>
                  <a:schemeClr val="tx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3964609"/>
            <a:ext cx="11236959" cy="2021957"/>
          </a:xfrm>
        </p:spPr>
        <p:txBody>
          <a:bodyPr>
            <a:no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34BA1AB8-831A-AF61-52F2-7CD1A394D520}"/>
              </a:ext>
            </a:extLst>
          </p:cNvPr>
          <p:cNvSpPr>
            <a:spLocks noGrp="1"/>
          </p:cNvSpPr>
          <p:nvPr>
            <p:ph idx="13"/>
          </p:nvPr>
        </p:nvSpPr>
        <p:spPr>
          <a:xfrm>
            <a:off x="477520" y="0"/>
            <a:ext cx="9806167" cy="2902225"/>
          </a:xfrm>
        </p:spPr>
        <p:txBody>
          <a:bodyPr tIns="0" bIns="0" anchor="ctr" anchorCtr="0">
            <a:normAutofit/>
          </a:bodyPr>
          <a:lstStyle>
            <a:lvl1pPr marL="0" indent="0">
              <a:spcAft>
                <a:spcPts val="300"/>
              </a:spcAft>
              <a:buNone/>
              <a:defRPr sz="2500" b="1" i="0">
                <a:solidFill>
                  <a:schemeClr val="bg1"/>
                </a:solidFill>
                <a:latin typeface="Arial" panose="020B0604020202020204" pitchFamily="34" charset="0"/>
                <a:cs typeface="Arial" panose="020B0604020202020204" pitchFamily="34" charset="0"/>
              </a:defRPr>
            </a:lvl1pPr>
            <a:lvl2pPr>
              <a:spcAft>
                <a:spcPts val="300"/>
              </a:spcAft>
              <a:defRPr/>
            </a:lvl2pPr>
          </a:lstStyle>
          <a:p>
            <a:pPr lvl="0"/>
            <a:r>
              <a:rPr lang="en-US" dirty="0"/>
              <a:t>Click to edit Master text styles</a:t>
            </a:r>
          </a:p>
        </p:txBody>
      </p:sp>
      <p:pic>
        <p:nvPicPr>
          <p:cNvPr id="9" name="Picture 8">
            <a:extLst>
              <a:ext uri="{FF2B5EF4-FFF2-40B4-BE49-F238E27FC236}">
                <a16:creationId xmlns:a16="http://schemas.microsoft.com/office/drawing/2014/main" id="{5478D5D1-3EF8-9731-80C5-2D6DAFD1CE1E}"/>
              </a:ext>
            </a:extLst>
          </p:cNvPr>
          <p:cNvPicPr>
            <a:picLocks noChangeAspect="1"/>
          </p:cNvPicPr>
          <p:nvPr userDrawn="1"/>
        </p:nvPicPr>
        <p:blipFill>
          <a:blip r:embed="rId3" cstate="print">
            <a:alphaModFix/>
            <a:extLst>
              <a:ext uri="{28A0092B-C50C-407E-A947-70E740481C1C}">
                <a14:useLocalDpi xmlns:a14="http://schemas.microsoft.com/office/drawing/2010/main"/>
              </a:ext>
            </a:extLst>
          </a:blip>
          <a:srcRect/>
          <a:stretch/>
        </p:blipFill>
        <p:spPr>
          <a:xfrm>
            <a:off x="10450324" y="480675"/>
            <a:ext cx="1213831" cy="1965959"/>
          </a:xfrm>
          <a:prstGeom prst="rect">
            <a:avLst/>
          </a:prstGeom>
        </p:spPr>
      </p:pic>
      <p:pic>
        <p:nvPicPr>
          <p:cNvPr id="11" name="Picture 10" descr="A red and black logo&#10;&#10;Description automatically generated with low confidence">
            <a:extLst>
              <a:ext uri="{FF2B5EF4-FFF2-40B4-BE49-F238E27FC236}">
                <a16:creationId xmlns:a16="http://schemas.microsoft.com/office/drawing/2014/main" id="{5AAEC1A4-E3D5-3ACF-FE5E-902F66C75F9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0" name="Rectangle 9">
            <a:extLst>
              <a:ext uri="{FF2B5EF4-FFF2-40B4-BE49-F238E27FC236}">
                <a16:creationId xmlns:a16="http://schemas.microsoft.com/office/drawing/2014/main" id="{C548AB90-4F34-4CA9-C328-0023F2709A7A}"/>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01324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Option 6">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EFA13D-2189-42D8-89D2-A6309CF197B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75" y="1572"/>
            <a:ext cx="12185649" cy="6854856"/>
          </a:xfrm>
          <a:prstGeom prst="rect">
            <a:avLst/>
          </a:prstGeom>
        </p:spPr>
      </p:pic>
      <p:sp>
        <p:nvSpPr>
          <p:cNvPr id="3" name="Text Placeholder 2">
            <a:extLst>
              <a:ext uri="{FF2B5EF4-FFF2-40B4-BE49-F238E27FC236}">
                <a16:creationId xmlns:a16="http://schemas.microsoft.com/office/drawing/2014/main" id="{74180BAF-B275-4560-9981-22A6E77F03CA}"/>
              </a:ext>
            </a:extLst>
          </p:cNvPr>
          <p:cNvSpPr>
            <a:spLocks noGrp="1"/>
          </p:cNvSpPr>
          <p:nvPr>
            <p:ph type="body" sz="quarter" idx="10" hasCustomPrompt="1"/>
          </p:nvPr>
        </p:nvSpPr>
        <p:spPr>
          <a:xfrm>
            <a:off x="476609" y="1087120"/>
            <a:ext cx="4095391" cy="3832291"/>
          </a:xfrm>
        </p:spPr>
        <p:txBody>
          <a:bodyPr anchor="ctr" anchorCtr="0">
            <a:normAutofit/>
          </a:bodyPr>
          <a:lstStyle>
            <a:lvl1pPr marL="0" indent="0">
              <a:buFontTx/>
              <a:buNone/>
              <a:defRPr sz="4000" b="1">
                <a:solidFill>
                  <a:schemeClr val="tx1"/>
                </a:solidFill>
              </a:defRPr>
            </a:lvl1pPr>
          </a:lstStyle>
          <a:p>
            <a:pPr lvl="0"/>
            <a:r>
              <a:rPr lang="en-US" dirty="0"/>
              <a:t>Click to add title</a:t>
            </a:r>
          </a:p>
        </p:txBody>
      </p:sp>
      <p:sp>
        <p:nvSpPr>
          <p:cNvPr id="5" name="Text Placeholder 4">
            <a:extLst>
              <a:ext uri="{FF2B5EF4-FFF2-40B4-BE49-F238E27FC236}">
                <a16:creationId xmlns:a16="http://schemas.microsoft.com/office/drawing/2014/main" id="{FAC7F568-09FE-45F6-8B36-72334D8B8F72}"/>
              </a:ext>
            </a:extLst>
          </p:cNvPr>
          <p:cNvSpPr>
            <a:spLocks noGrp="1"/>
          </p:cNvSpPr>
          <p:nvPr>
            <p:ph type="body" sz="quarter" idx="11" hasCustomPrompt="1"/>
          </p:nvPr>
        </p:nvSpPr>
        <p:spPr>
          <a:xfrm>
            <a:off x="4572000" y="6157911"/>
            <a:ext cx="7233920" cy="700089"/>
          </a:xfrm>
        </p:spPr>
        <p:txBody>
          <a:bodyPr anchor="ctr">
            <a:normAutofit/>
          </a:bodyPr>
          <a:lstStyle>
            <a:lvl1pPr marL="0" indent="0" algn="r">
              <a:buFontTx/>
              <a:buNone/>
              <a:defRPr sz="1800" b="1" i="0" cap="none" spc="150" baseline="0">
                <a:solidFill>
                  <a:schemeClr val="bg1"/>
                </a:solidFill>
              </a:defRPr>
            </a:lvl1pPr>
            <a:lvl2pPr marL="457200" indent="0">
              <a:buNone/>
              <a:defRPr/>
            </a:lvl2pPr>
          </a:lstStyle>
          <a:p>
            <a:pPr lvl="0"/>
            <a:r>
              <a:rPr lang="en-US" dirty="0"/>
              <a:t>Industry Here</a:t>
            </a:r>
          </a:p>
        </p:txBody>
      </p:sp>
      <p:sp>
        <p:nvSpPr>
          <p:cNvPr id="4" name="TextBox 3">
            <a:extLst>
              <a:ext uri="{FF2B5EF4-FFF2-40B4-BE49-F238E27FC236}">
                <a16:creationId xmlns:a16="http://schemas.microsoft.com/office/drawing/2014/main" id="{09E0A0B6-2669-4483-815F-68CAD9B6C8CF}"/>
              </a:ext>
            </a:extLst>
          </p:cNvPr>
          <p:cNvSpPr txBox="1"/>
          <p:nvPr userDrawn="1"/>
        </p:nvSpPr>
        <p:spPr>
          <a:xfrm>
            <a:off x="476609" y="6518115"/>
            <a:ext cx="6094562" cy="84639"/>
          </a:xfrm>
          <a:prstGeom prst="rect">
            <a:avLst/>
          </a:prstGeom>
          <a:noFill/>
        </p:spPr>
        <p:txBody>
          <a:bodyPr wrap="square" lIns="0" tIns="0" rIns="0" bIns="0" anchor="b">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
        <p:nvSpPr>
          <p:cNvPr id="2" name="Subtitle 2">
            <a:extLst>
              <a:ext uri="{FF2B5EF4-FFF2-40B4-BE49-F238E27FC236}">
                <a16:creationId xmlns:a16="http://schemas.microsoft.com/office/drawing/2014/main" id="{F0643AD6-5C9B-5EC1-CDDC-14A5785B01E0}"/>
              </a:ext>
            </a:extLst>
          </p:cNvPr>
          <p:cNvSpPr>
            <a:spLocks noGrp="1"/>
          </p:cNvSpPr>
          <p:nvPr>
            <p:ph type="subTitle" idx="1" hasCustomPrompt="1"/>
          </p:nvPr>
        </p:nvSpPr>
        <p:spPr>
          <a:xfrm>
            <a:off x="477077" y="4919412"/>
            <a:ext cx="3091623" cy="1238499"/>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 or dates here</a:t>
            </a:r>
          </a:p>
        </p:txBody>
      </p:sp>
    </p:spTree>
    <p:extLst>
      <p:ext uri="{BB962C8B-B14F-4D97-AF65-F5344CB8AC3E}">
        <p14:creationId xmlns:p14="http://schemas.microsoft.com/office/powerpoint/2010/main" val="22399680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Option 10">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5493ED-DE0F-C953-FCD8-3D884D6C5C0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35F4D48-1865-A331-03E8-49D01E3662E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0BD83B98-5769-E969-BF77-6CD13FA2A182}"/>
              </a:ext>
            </a:extLst>
          </p:cNvPr>
          <p:cNvSpPr>
            <a:spLocks noGrp="1"/>
          </p:cNvSpPr>
          <p:nvPr>
            <p:ph type="ctrTitle"/>
          </p:nvPr>
        </p:nvSpPr>
        <p:spPr>
          <a:xfrm>
            <a:off x="477078" y="1066800"/>
            <a:ext cx="8209722" cy="4396213"/>
          </a:xfrm>
        </p:spPr>
        <p:txBody>
          <a:bodyPr tIns="0" bIns="0" anchor="ctr" anchorCtr="0">
            <a:normAutofit/>
          </a:bodyPr>
          <a:lstStyle>
            <a:lvl1pPr algn="l">
              <a:defRPr sz="4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3CC358B-1F99-2995-75C7-7EE88A1642A7}"/>
              </a:ext>
            </a:extLst>
          </p:cNvPr>
          <p:cNvSpPr>
            <a:spLocks noGrp="1"/>
          </p:cNvSpPr>
          <p:nvPr>
            <p:ph type="subTitle" idx="1"/>
          </p:nvPr>
        </p:nvSpPr>
        <p:spPr>
          <a:xfrm>
            <a:off x="477077" y="5463014"/>
            <a:ext cx="6761923" cy="785035"/>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EFBF6E3E-DC53-7581-6544-23C2C8C33968}"/>
              </a:ext>
            </a:extLst>
          </p:cNvPr>
          <p:cNvSpPr/>
          <p:nvPr userDrawn="1"/>
        </p:nvSpPr>
        <p:spPr>
          <a:xfrm>
            <a:off x="477519" y="66354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03407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Option 10 - Industr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5493ED-DE0F-C953-FCD8-3D884D6C5C0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35F4D48-1865-A331-03E8-49D01E3662E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0BD83B98-5769-E969-BF77-6CD13FA2A182}"/>
              </a:ext>
            </a:extLst>
          </p:cNvPr>
          <p:cNvSpPr>
            <a:spLocks noGrp="1"/>
          </p:cNvSpPr>
          <p:nvPr>
            <p:ph type="ctrTitle"/>
          </p:nvPr>
        </p:nvSpPr>
        <p:spPr>
          <a:xfrm>
            <a:off x="477078" y="1066800"/>
            <a:ext cx="8209722" cy="4396213"/>
          </a:xfrm>
        </p:spPr>
        <p:txBody>
          <a:bodyPr tIns="0" bIns="0" anchor="ctr" anchorCtr="0">
            <a:normAutofit/>
          </a:bodyPr>
          <a:lstStyle>
            <a:lvl1pPr algn="l">
              <a:defRPr sz="4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3CC358B-1F99-2995-75C7-7EE88A1642A7}"/>
              </a:ext>
            </a:extLst>
          </p:cNvPr>
          <p:cNvSpPr>
            <a:spLocks noGrp="1"/>
          </p:cNvSpPr>
          <p:nvPr>
            <p:ph type="subTitle" idx="1"/>
          </p:nvPr>
        </p:nvSpPr>
        <p:spPr>
          <a:xfrm>
            <a:off x="477077" y="5463014"/>
            <a:ext cx="6761923" cy="785035"/>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EFBF6E3E-DC53-7581-6544-23C2C8C33968}"/>
              </a:ext>
            </a:extLst>
          </p:cNvPr>
          <p:cNvSpPr/>
          <p:nvPr userDrawn="1"/>
        </p:nvSpPr>
        <p:spPr>
          <a:xfrm>
            <a:off x="477519" y="66354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EA73E399-0F30-3E7D-E91B-0D308C42AE8D}"/>
              </a:ext>
            </a:extLst>
          </p:cNvPr>
          <p:cNvSpPr>
            <a:spLocks noGrp="1"/>
          </p:cNvSpPr>
          <p:nvPr>
            <p:ph type="body" sz="quarter" idx="11" hasCustomPrompt="1"/>
          </p:nvPr>
        </p:nvSpPr>
        <p:spPr>
          <a:xfrm>
            <a:off x="7912100" y="5463014"/>
            <a:ext cx="3893820" cy="785036"/>
          </a:xfrm>
        </p:spPr>
        <p:txBody>
          <a:bodyPr anchor="ctr">
            <a:normAutofit/>
          </a:bodyPr>
          <a:lstStyle>
            <a:lvl1pPr marL="0" indent="0" algn="r">
              <a:buFontTx/>
              <a:buNone/>
              <a:defRPr sz="1800" b="1" i="0" cap="none" spc="150" baseline="0">
                <a:solidFill>
                  <a:schemeClr val="bg1"/>
                </a:solidFill>
              </a:defRPr>
            </a:lvl1pPr>
            <a:lvl2pPr marL="457200" indent="0">
              <a:buNone/>
              <a:defRPr/>
            </a:lvl2pPr>
          </a:lstStyle>
          <a:p>
            <a:pPr lvl="0"/>
            <a:r>
              <a:rPr lang="en-US" dirty="0"/>
              <a:t>Industry Here</a:t>
            </a:r>
          </a:p>
        </p:txBody>
      </p:sp>
    </p:spTree>
    <p:extLst>
      <p:ext uri="{BB962C8B-B14F-4D97-AF65-F5344CB8AC3E}">
        <p14:creationId xmlns:p14="http://schemas.microsoft.com/office/powerpoint/2010/main" val="40943268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Option 1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5493ED-DE0F-C953-FCD8-3D884D6C5C0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35F4D48-1865-A331-03E8-49D01E3662E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0BD83B98-5769-E969-BF77-6CD13FA2A182}"/>
              </a:ext>
            </a:extLst>
          </p:cNvPr>
          <p:cNvSpPr>
            <a:spLocks noGrp="1"/>
          </p:cNvSpPr>
          <p:nvPr>
            <p:ph type="ctrTitle"/>
          </p:nvPr>
        </p:nvSpPr>
        <p:spPr>
          <a:xfrm>
            <a:off x="477078" y="2159000"/>
            <a:ext cx="8209722" cy="3505395"/>
          </a:xfrm>
        </p:spPr>
        <p:txBody>
          <a:bodyPr tIns="0" bIns="0" anchor="ctr" anchorCtr="0">
            <a:normAutofit/>
          </a:bodyPr>
          <a:lstStyle>
            <a:lvl1pPr algn="l">
              <a:defRPr sz="4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3CC358B-1F99-2995-75C7-7EE88A1642A7}"/>
              </a:ext>
            </a:extLst>
          </p:cNvPr>
          <p:cNvSpPr>
            <a:spLocks noGrp="1"/>
          </p:cNvSpPr>
          <p:nvPr>
            <p:ph type="subTitle" idx="1"/>
          </p:nvPr>
        </p:nvSpPr>
        <p:spPr>
          <a:xfrm>
            <a:off x="477077" y="5664395"/>
            <a:ext cx="6761923" cy="785035"/>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EFBF6E3E-DC53-7581-6544-23C2C8C33968}"/>
              </a:ext>
            </a:extLst>
          </p:cNvPr>
          <p:cNvSpPr/>
          <p:nvPr userDrawn="1"/>
        </p:nvSpPr>
        <p:spPr>
          <a:xfrm>
            <a:off x="477519" y="6635485"/>
            <a:ext cx="6096000" cy="84639"/>
          </a:xfrm>
          <a:prstGeom prst="rect">
            <a:avLst/>
          </a:prstGeom>
        </p:spPr>
        <p:txBody>
          <a:bodyPr lIns="0" tIns="0" rIns="0" bIns="0">
            <a:spAutoFit/>
          </a:bodyPr>
          <a:lstStyle/>
          <a:p>
            <a:r>
              <a:rPr lang="en-US" sz="550" b="0" i="0" u="none" strike="noStrike" dirty="0">
                <a:solidFill>
                  <a:schemeClr val="tx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51858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Option 11 - Industr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5493ED-DE0F-C953-FCD8-3D884D6C5C0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35F4D48-1865-A331-03E8-49D01E3662E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0BD83B98-5769-E969-BF77-6CD13FA2A182}"/>
              </a:ext>
            </a:extLst>
          </p:cNvPr>
          <p:cNvSpPr>
            <a:spLocks noGrp="1"/>
          </p:cNvSpPr>
          <p:nvPr>
            <p:ph type="ctrTitle"/>
          </p:nvPr>
        </p:nvSpPr>
        <p:spPr>
          <a:xfrm>
            <a:off x="477078" y="2159000"/>
            <a:ext cx="8209722" cy="3505395"/>
          </a:xfrm>
        </p:spPr>
        <p:txBody>
          <a:bodyPr tIns="0" bIns="0" anchor="ctr" anchorCtr="0">
            <a:normAutofit/>
          </a:bodyPr>
          <a:lstStyle>
            <a:lvl1pPr algn="l">
              <a:defRPr sz="4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3CC358B-1F99-2995-75C7-7EE88A1642A7}"/>
              </a:ext>
            </a:extLst>
          </p:cNvPr>
          <p:cNvSpPr>
            <a:spLocks noGrp="1"/>
          </p:cNvSpPr>
          <p:nvPr>
            <p:ph type="subTitle" idx="1"/>
          </p:nvPr>
        </p:nvSpPr>
        <p:spPr>
          <a:xfrm>
            <a:off x="477077" y="5664395"/>
            <a:ext cx="6761923" cy="785035"/>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EFBF6E3E-DC53-7581-6544-23C2C8C33968}"/>
              </a:ext>
            </a:extLst>
          </p:cNvPr>
          <p:cNvSpPr/>
          <p:nvPr userDrawn="1"/>
        </p:nvSpPr>
        <p:spPr>
          <a:xfrm>
            <a:off x="477519" y="6635485"/>
            <a:ext cx="6096000" cy="84639"/>
          </a:xfrm>
          <a:prstGeom prst="rect">
            <a:avLst/>
          </a:prstGeom>
        </p:spPr>
        <p:txBody>
          <a:bodyPr lIns="0" tIns="0" rIns="0" bIns="0">
            <a:spAutoFit/>
          </a:bodyPr>
          <a:lstStyle/>
          <a:p>
            <a:r>
              <a:rPr lang="en-US" sz="550" b="0" i="0" u="none" strike="noStrike" dirty="0">
                <a:solidFill>
                  <a:schemeClr val="tx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tx1"/>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EA73E399-0F30-3E7D-E91B-0D308C42AE8D}"/>
              </a:ext>
            </a:extLst>
          </p:cNvPr>
          <p:cNvSpPr>
            <a:spLocks noGrp="1"/>
          </p:cNvSpPr>
          <p:nvPr>
            <p:ph type="body" sz="quarter" idx="11" hasCustomPrompt="1"/>
          </p:nvPr>
        </p:nvSpPr>
        <p:spPr>
          <a:xfrm>
            <a:off x="7912100" y="5664395"/>
            <a:ext cx="3893820" cy="785036"/>
          </a:xfrm>
        </p:spPr>
        <p:txBody>
          <a:bodyPr anchor="ctr">
            <a:normAutofit/>
          </a:bodyPr>
          <a:lstStyle>
            <a:lvl1pPr marL="0" indent="0" algn="r">
              <a:buFontTx/>
              <a:buNone/>
              <a:defRPr sz="1800" b="1" i="0" cap="none" spc="150" baseline="0">
                <a:solidFill>
                  <a:schemeClr val="bg1"/>
                </a:solidFill>
              </a:defRPr>
            </a:lvl1pPr>
            <a:lvl2pPr marL="457200" indent="0">
              <a:buNone/>
              <a:defRPr/>
            </a:lvl2pPr>
          </a:lstStyle>
          <a:p>
            <a:pPr lvl="0"/>
            <a:r>
              <a:rPr lang="en-US" dirty="0"/>
              <a:t>Industry Here</a:t>
            </a:r>
          </a:p>
        </p:txBody>
      </p:sp>
    </p:spTree>
    <p:extLst>
      <p:ext uri="{BB962C8B-B14F-4D97-AF65-F5344CB8AC3E}">
        <p14:creationId xmlns:p14="http://schemas.microsoft.com/office/powerpoint/2010/main" val="38855453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392645-FC65-3BF8-CEA6-C4BF2C90B0C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0"/>
            <a:ext cx="7401896" cy="6857999"/>
          </a:xfrm>
        </p:spPr>
        <p:txBody>
          <a:bodyPr tIns="0" bIns="0" anchor="ctr" anchorCtr="0">
            <a:noAutofit/>
          </a:bodyPr>
          <a:lstStyle>
            <a:lvl1pPr algn="l">
              <a:defRPr sz="6000">
                <a:solidFill>
                  <a:schemeClr val="bg1"/>
                </a:solidFill>
              </a:defRPr>
            </a:lvl1pPr>
          </a:lstStyle>
          <a:p>
            <a:r>
              <a:rPr lang="en-US" dirty="0"/>
              <a:t>Click to edit Master title style</a:t>
            </a:r>
          </a:p>
        </p:txBody>
      </p:sp>
      <p:pic>
        <p:nvPicPr>
          <p:cNvPr id="6" name="Picture 5" descr="A red and black logo&#10;&#10;Description automatically generated with low confidence">
            <a:extLst>
              <a:ext uri="{FF2B5EF4-FFF2-40B4-BE49-F238E27FC236}">
                <a16:creationId xmlns:a16="http://schemas.microsoft.com/office/drawing/2014/main" id="{2DB7F521-96BD-101D-DDEA-BC42A048B0A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87839" y="5732922"/>
            <a:ext cx="2263848" cy="442595"/>
          </a:xfrm>
          <a:prstGeom prst="rect">
            <a:avLst/>
          </a:prstGeom>
        </p:spPr>
      </p:pic>
      <p:sp>
        <p:nvSpPr>
          <p:cNvPr id="4" name="TextBox 3">
            <a:extLst>
              <a:ext uri="{FF2B5EF4-FFF2-40B4-BE49-F238E27FC236}">
                <a16:creationId xmlns:a16="http://schemas.microsoft.com/office/drawing/2014/main" id="{C6ACEFC9-10D0-7144-C754-1E0129D8E277}"/>
              </a:ext>
            </a:extLst>
          </p:cNvPr>
          <p:cNvSpPr txBox="1"/>
          <p:nvPr userDrawn="1"/>
        </p:nvSpPr>
        <p:spPr>
          <a:xfrm>
            <a:off x="8777323" y="6358663"/>
            <a:ext cx="3484880" cy="153888"/>
          </a:xfrm>
          <a:prstGeom prst="rect">
            <a:avLst/>
          </a:prstGeom>
          <a:noFill/>
        </p:spPr>
        <p:txBody>
          <a:bodyPr wrap="square" lIns="0" tIns="0" rIns="0" bIns="0" rtlCol="0" anchor="b" anchorCtr="0">
            <a:spAutoFit/>
          </a:bodyPr>
          <a:lstStyle/>
          <a:p>
            <a:pPr algn="ctr"/>
            <a:r>
              <a:rPr lang="en-US" sz="1000" b="1" i="0" dirty="0">
                <a:solidFill>
                  <a:srgbClr val="606264"/>
                </a:solidFill>
                <a:latin typeface="Arial" panose="020B0604020202020204" pitchFamily="34" charset="0"/>
                <a:cs typeface="Arial" panose="020B0604020202020204" pitchFamily="34" charset="0"/>
              </a:rPr>
              <a:t>Assurance  /  Tax  /  Advisory</a:t>
            </a:r>
          </a:p>
        </p:txBody>
      </p:sp>
      <p:sp>
        <p:nvSpPr>
          <p:cNvPr id="12" name="TextBox 11">
            <a:extLst>
              <a:ext uri="{FF2B5EF4-FFF2-40B4-BE49-F238E27FC236}">
                <a16:creationId xmlns:a16="http://schemas.microsoft.com/office/drawing/2014/main" id="{7375AA6C-879D-F65F-9B31-775DA55C80FD}"/>
              </a:ext>
            </a:extLst>
          </p:cNvPr>
          <p:cNvSpPr txBox="1"/>
          <p:nvPr userDrawn="1"/>
        </p:nvSpPr>
        <p:spPr>
          <a:xfrm>
            <a:off x="458994" y="5527413"/>
            <a:ext cx="3484880" cy="307777"/>
          </a:xfrm>
          <a:prstGeom prst="rect">
            <a:avLst/>
          </a:prstGeom>
          <a:noFill/>
        </p:spPr>
        <p:txBody>
          <a:bodyPr wrap="square" lIns="0" tIns="0" rIns="0" bIns="0" rtlCol="0" anchor="b" anchorCtr="0">
            <a:spAutoFit/>
          </a:bodyPr>
          <a:lstStyle/>
          <a:p>
            <a:pPr algn="l"/>
            <a:r>
              <a:rPr lang="en-US" sz="2000" b="1" i="0" dirty="0" err="1">
                <a:solidFill>
                  <a:schemeClr val="bg1"/>
                </a:solidFill>
                <a:latin typeface="Arial" panose="020B0604020202020204" pitchFamily="34" charset="0"/>
                <a:cs typeface="Arial" panose="020B0604020202020204" pitchFamily="34" charset="0"/>
              </a:rPr>
              <a:t>forvis.com</a:t>
            </a:r>
            <a:endParaRPr lang="en-US" sz="2000"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2468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lternative Layout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2AAA1B-B93F-0B79-C046-3502808D4A0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FF51959-22DB-1157-A720-CE3CD147253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3238266"/>
            <a:ext cx="11236960" cy="620395"/>
          </a:xfrm>
        </p:spPr>
        <p:txBody>
          <a:bodyPr>
            <a:normAutofit/>
          </a:bodyPr>
          <a:lstStyle>
            <a:lvl1pPr>
              <a:defRPr sz="3000">
                <a:solidFill>
                  <a:srgbClr val="D42B1E"/>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3964609"/>
            <a:ext cx="11236959" cy="2021957"/>
          </a:xfrm>
        </p:spPr>
        <p:txBody>
          <a:bodyPr>
            <a:no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34BA1AB8-831A-AF61-52F2-7CD1A394D520}"/>
              </a:ext>
            </a:extLst>
          </p:cNvPr>
          <p:cNvSpPr>
            <a:spLocks noGrp="1"/>
          </p:cNvSpPr>
          <p:nvPr>
            <p:ph idx="13"/>
          </p:nvPr>
        </p:nvSpPr>
        <p:spPr>
          <a:xfrm>
            <a:off x="477520" y="0"/>
            <a:ext cx="9806167" cy="2902225"/>
          </a:xfrm>
        </p:spPr>
        <p:txBody>
          <a:bodyPr tIns="0" bIns="0" anchor="ctr" anchorCtr="0">
            <a:normAutofit/>
          </a:bodyPr>
          <a:lstStyle>
            <a:lvl1pPr marL="0" indent="0">
              <a:spcAft>
                <a:spcPts val="300"/>
              </a:spcAft>
              <a:buNone/>
              <a:defRPr sz="2500" b="1" i="0">
                <a:latin typeface="Arial" panose="020B0604020202020204" pitchFamily="34" charset="0"/>
                <a:cs typeface="Arial" panose="020B0604020202020204" pitchFamily="34" charset="0"/>
              </a:defRPr>
            </a:lvl1pPr>
            <a:lvl2pPr>
              <a:spcAft>
                <a:spcPts val="300"/>
              </a:spcAft>
              <a:defRPr/>
            </a:lvl2pPr>
          </a:lstStyle>
          <a:p>
            <a:pPr lvl="0"/>
            <a:r>
              <a:rPr lang="en-US" dirty="0"/>
              <a:t>Click to edit Master text styles</a:t>
            </a:r>
          </a:p>
        </p:txBody>
      </p:sp>
      <p:pic>
        <p:nvPicPr>
          <p:cNvPr id="9" name="Picture 8" descr="Shape, background pattern&#10;&#10;Description automatically generated">
            <a:extLst>
              <a:ext uri="{FF2B5EF4-FFF2-40B4-BE49-F238E27FC236}">
                <a16:creationId xmlns:a16="http://schemas.microsoft.com/office/drawing/2014/main" id="{5478D5D1-3EF8-9731-80C5-2D6DAFD1CE1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50324" y="480675"/>
            <a:ext cx="1213831" cy="1965960"/>
          </a:xfrm>
          <a:prstGeom prst="rect">
            <a:avLst/>
          </a:prstGeom>
        </p:spPr>
      </p:pic>
      <p:pic>
        <p:nvPicPr>
          <p:cNvPr id="11" name="Picture 10" descr="A red and black logo&#10;&#10;Description automatically generated with low confidence">
            <a:extLst>
              <a:ext uri="{FF2B5EF4-FFF2-40B4-BE49-F238E27FC236}">
                <a16:creationId xmlns:a16="http://schemas.microsoft.com/office/drawing/2014/main" id="{5AAEC1A4-E3D5-3ACF-FE5E-902F66C75F9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0" name="Rectangle 9">
            <a:extLst>
              <a:ext uri="{FF2B5EF4-FFF2-40B4-BE49-F238E27FC236}">
                <a16:creationId xmlns:a16="http://schemas.microsoft.com/office/drawing/2014/main" id="{E855D0FC-E4D6-147E-F010-37435EF5166A}"/>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5962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olling Questio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9CB58B-30FC-570D-7D17-06C6FFFE83D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2C9FC29-F210-ACE0-3839-AFB26854AB5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hasCustomPrompt="1"/>
          </p:nvPr>
        </p:nvSpPr>
        <p:spPr>
          <a:xfrm>
            <a:off x="477521" y="580942"/>
            <a:ext cx="2411454" cy="440193"/>
          </a:xfrm>
        </p:spPr>
        <p:txBody>
          <a:bodyPr tIns="0" bIns="0">
            <a:noAutofit/>
          </a:bodyPr>
          <a:lstStyle>
            <a:lvl1pPr>
              <a:defRPr sz="4000" spc="300">
                <a:solidFill>
                  <a:schemeClr val="bg1"/>
                </a:solidFill>
              </a:defRPr>
            </a:lvl1pPr>
          </a:lstStyle>
          <a:p>
            <a:r>
              <a:rPr lang="en-US" dirty="0"/>
              <a:t>Polling</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8" name="Content Placeholder 2">
            <a:extLst>
              <a:ext uri="{FF2B5EF4-FFF2-40B4-BE49-F238E27FC236}">
                <a16:creationId xmlns:a16="http://schemas.microsoft.com/office/drawing/2014/main" id="{34BA1AB8-831A-AF61-52F2-7CD1A394D520}"/>
              </a:ext>
            </a:extLst>
          </p:cNvPr>
          <p:cNvSpPr>
            <a:spLocks noGrp="1"/>
          </p:cNvSpPr>
          <p:nvPr>
            <p:ph idx="13"/>
          </p:nvPr>
        </p:nvSpPr>
        <p:spPr>
          <a:xfrm>
            <a:off x="3366496" y="568407"/>
            <a:ext cx="8653670" cy="465263"/>
          </a:xfrm>
        </p:spPr>
        <p:txBody>
          <a:bodyPr tIns="0" bIns="0" anchor="ctr" anchorCtr="0">
            <a:noAutofit/>
          </a:bodyPr>
          <a:lstStyle>
            <a:lvl1pPr marL="0" indent="0">
              <a:spcAft>
                <a:spcPts val="300"/>
              </a:spcAft>
              <a:buNone/>
              <a:defRPr sz="4000" b="1" i="0">
                <a:latin typeface="Arial" panose="020B0604020202020204" pitchFamily="34" charset="0"/>
                <a:cs typeface="Arial" panose="020B0604020202020204" pitchFamily="34" charset="0"/>
              </a:defRPr>
            </a:lvl1pPr>
            <a:lvl2pPr>
              <a:spcAft>
                <a:spcPts val="300"/>
              </a:spcAft>
              <a:defRPr/>
            </a:lvl2pPr>
          </a:lstStyle>
          <a:p>
            <a:pPr lvl="0"/>
            <a:r>
              <a:rPr lang="en-US" dirty="0"/>
              <a:t>Click to edit Master text styles</a:t>
            </a:r>
          </a:p>
        </p:txBody>
      </p:sp>
      <p:pic>
        <p:nvPicPr>
          <p:cNvPr id="11" name="Picture 10" descr="A red and black logo&#10;&#10;Description automatically generated with low confidence">
            <a:extLst>
              <a:ext uri="{FF2B5EF4-FFF2-40B4-BE49-F238E27FC236}">
                <a16:creationId xmlns:a16="http://schemas.microsoft.com/office/drawing/2014/main" id="{5AAEC1A4-E3D5-3ACF-FE5E-902F66C75F9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25" name="Rectangle 24">
            <a:extLst>
              <a:ext uri="{FF2B5EF4-FFF2-40B4-BE49-F238E27FC236}">
                <a16:creationId xmlns:a16="http://schemas.microsoft.com/office/drawing/2014/main" id="{76356A77-01EA-6FF5-0C67-E73D92DCA67E}"/>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A2B7650B-5FD4-4A41-2B9E-CE17D8134240}"/>
              </a:ext>
            </a:extLst>
          </p:cNvPr>
          <p:cNvSpPr>
            <a:spLocks noGrp="1"/>
          </p:cNvSpPr>
          <p:nvPr>
            <p:ph idx="1"/>
          </p:nvPr>
        </p:nvSpPr>
        <p:spPr>
          <a:xfrm>
            <a:off x="477520" y="1775792"/>
            <a:ext cx="11236959" cy="1060174"/>
          </a:xfrm>
        </p:spPr>
        <p:txBody>
          <a:bodyPr anchor="ctr" anchorCtr="0">
            <a:normAutofit/>
          </a:bodyPr>
          <a:lstStyle>
            <a:lvl1pPr marL="0" indent="0">
              <a:spcAft>
                <a:spcPts val="300"/>
              </a:spcAft>
              <a:buNone/>
              <a:defRPr sz="2500" b="1"/>
            </a:lvl1pPr>
            <a:lvl2pPr>
              <a:spcAft>
                <a:spcPts val="300"/>
              </a:spcAft>
              <a:defRPr/>
            </a:lvl2pPr>
          </a:lstStyle>
          <a:p>
            <a:pPr lvl="0"/>
            <a:r>
              <a:rPr lang="en-US" dirty="0"/>
              <a:t>Click to edit Master text styles</a:t>
            </a:r>
          </a:p>
        </p:txBody>
      </p:sp>
      <p:sp>
        <p:nvSpPr>
          <p:cNvPr id="9" name="Content Placeholder 2">
            <a:extLst>
              <a:ext uri="{FF2B5EF4-FFF2-40B4-BE49-F238E27FC236}">
                <a16:creationId xmlns:a16="http://schemas.microsoft.com/office/drawing/2014/main" id="{7B887D18-9BFB-AA70-C927-8189F93C4775}"/>
              </a:ext>
            </a:extLst>
          </p:cNvPr>
          <p:cNvSpPr>
            <a:spLocks noGrp="1"/>
          </p:cNvSpPr>
          <p:nvPr>
            <p:ph idx="14"/>
          </p:nvPr>
        </p:nvSpPr>
        <p:spPr>
          <a:xfrm>
            <a:off x="1364974" y="3045763"/>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pic>
        <p:nvPicPr>
          <p:cNvPr id="10" name="Picture 9">
            <a:extLst>
              <a:ext uri="{FF2B5EF4-FFF2-40B4-BE49-F238E27FC236}">
                <a16:creationId xmlns:a16="http://schemas.microsoft.com/office/drawing/2014/main" id="{B2FA7472-B8BC-9F93-DFE8-CCFC5ED7772D}"/>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031754" y="3175000"/>
            <a:ext cx="217511" cy="352287"/>
          </a:xfrm>
          <a:prstGeom prst="rect">
            <a:avLst/>
          </a:prstGeom>
        </p:spPr>
      </p:pic>
      <p:sp>
        <p:nvSpPr>
          <p:cNvPr id="13" name="Content Placeholder 2">
            <a:extLst>
              <a:ext uri="{FF2B5EF4-FFF2-40B4-BE49-F238E27FC236}">
                <a16:creationId xmlns:a16="http://schemas.microsoft.com/office/drawing/2014/main" id="{9857DB1E-12D2-6461-0D33-42432007AC83}"/>
              </a:ext>
            </a:extLst>
          </p:cNvPr>
          <p:cNvSpPr>
            <a:spLocks noGrp="1"/>
          </p:cNvSpPr>
          <p:nvPr>
            <p:ph idx="15"/>
          </p:nvPr>
        </p:nvSpPr>
        <p:spPr>
          <a:xfrm>
            <a:off x="1364974" y="3807763"/>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sp>
        <p:nvSpPr>
          <p:cNvPr id="26" name="Content Placeholder 2">
            <a:extLst>
              <a:ext uri="{FF2B5EF4-FFF2-40B4-BE49-F238E27FC236}">
                <a16:creationId xmlns:a16="http://schemas.microsoft.com/office/drawing/2014/main" id="{4C379A3B-03DA-6D53-8F97-55E16CFB0504}"/>
              </a:ext>
            </a:extLst>
          </p:cNvPr>
          <p:cNvSpPr>
            <a:spLocks noGrp="1"/>
          </p:cNvSpPr>
          <p:nvPr>
            <p:ph idx="16"/>
          </p:nvPr>
        </p:nvSpPr>
        <p:spPr>
          <a:xfrm>
            <a:off x="1364974" y="4565110"/>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sp>
        <p:nvSpPr>
          <p:cNvPr id="27" name="Content Placeholder 2">
            <a:extLst>
              <a:ext uri="{FF2B5EF4-FFF2-40B4-BE49-F238E27FC236}">
                <a16:creationId xmlns:a16="http://schemas.microsoft.com/office/drawing/2014/main" id="{7266D694-45C4-FC18-408C-1B82AEB9331F}"/>
              </a:ext>
            </a:extLst>
          </p:cNvPr>
          <p:cNvSpPr>
            <a:spLocks noGrp="1"/>
          </p:cNvSpPr>
          <p:nvPr>
            <p:ph idx="17"/>
          </p:nvPr>
        </p:nvSpPr>
        <p:spPr>
          <a:xfrm>
            <a:off x="1364974" y="5344408"/>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sp>
        <p:nvSpPr>
          <p:cNvPr id="28" name="Content Placeholder 2">
            <a:extLst>
              <a:ext uri="{FF2B5EF4-FFF2-40B4-BE49-F238E27FC236}">
                <a16:creationId xmlns:a16="http://schemas.microsoft.com/office/drawing/2014/main" id="{18883F43-E605-8767-2E4C-CE65375A3502}"/>
              </a:ext>
            </a:extLst>
          </p:cNvPr>
          <p:cNvSpPr>
            <a:spLocks noGrp="1"/>
          </p:cNvSpPr>
          <p:nvPr>
            <p:ph idx="18"/>
          </p:nvPr>
        </p:nvSpPr>
        <p:spPr>
          <a:xfrm>
            <a:off x="477520" y="3045763"/>
            <a:ext cx="467043" cy="608883"/>
          </a:xfrm>
        </p:spPr>
        <p:txBody>
          <a:bodyPr anchor="ctr" anchorCtr="0">
            <a:normAutofit/>
          </a:bodyPr>
          <a:lstStyle>
            <a:lvl1pPr marL="0" indent="0">
              <a:spcAft>
                <a:spcPts val="300"/>
              </a:spcAft>
              <a:buNone/>
              <a:defRPr sz="2000" b="1"/>
            </a:lvl1pPr>
            <a:lvl2pPr>
              <a:spcAft>
                <a:spcPts val="300"/>
              </a:spcAft>
              <a:defRPr/>
            </a:lvl2pPr>
          </a:lstStyle>
          <a:p>
            <a:pPr lvl="0"/>
            <a:r>
              <a:rPr lang="en-US" dirty="0"/>
              <a:t>Click to edit Master text styles</a:t>
            </a:r>
          </a:p>
        </p:txBody>
      </p:sp>
      <p:pic>
        <p:nvPicPr>
          <p:cNvPr id="29" name="Picture 28">
            <a:extLst>
              <a:ext uri="{FF2B5EF4-FFF2-40B4-BE49-F238E27FC236}">
                <a16:creationId xmlns:a16="http://schemas.microsoft.com/office/drawing/2014/main" id="{C5F77703-3815-5DF3-E8EC-D614AC360DD4}"/>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031754" y="3937000"/>
            <a:ext cx="217511" cy="352287"/>
          </a:xfrm>
          <a:prstGeom prst="rect">
            <a:avLst/>
          </a:prstGeom>
        </p:spPr>
      </p:pic>
      <p:sp>
        <p:nvSpPr>
          <p:cNvPr id="30" name="Content Placeholder 2">
            <a:extLst>
              <a:ext uri="{FF2B5EF4-FFF2-40B4-BE49-F238E27FC236}">
                <a16:creationId xmlns:a16="http://schemas.microsoft.com/office/drawing/2014/main" id="{93B517FE-BB80-34D9-9AD6-F34C5A2FBDEF}"/>
              </a:ext>
            </a:extLst>
          </p:cNvPr>
          <p:cNvSpPr>
            <a:spLocks noGrp="1"/>
          </p:cNvSpPr>
          <p:nvPr>
            <p:ph idx="19"/>
          </p:nvPr>
        </p:nvSpPr>
        <p:spPr>
          <a:xfrm>
            <a:off x="477520" y="3807763"/>
            <a:ext cx="467043" cy="608883"/>
          </a:xfrm>
        </p:spPr>
        <p:txBody>
          <a:bodyPr anchor="ctr" anchorCtr="0">
            <a:normAutofit/>
          </a:bodyPr>
          <a:lstStyle>
            <a:lvl1pPr marL="0" indent="0">
              <a:spcAft>
                <a:spcPts val="300"/>
              </a:spcAft>
              <a:buNone/>
              <a:defRPr sz="2000" b="1"/>
            </a:lvl1pPr>
            <a:lvl2pPr>
              <a:spcAft>
                <a:spcPts val="300"/>
              </a:spcAft>
              <a:defRPr/>
            </a:lvl2pPr>
          </a:lstStyle>
          <a:p>
            <a:pPr lvl="0"/>
            <a:r>
              <a:rPr lang="en-US" dirty="0"/>
              <a:t>Click to edit Master text styles</a:t>
            </a:r>
          </a:p>
        </p:txBody>
      </p:sp>
      <p:pic>
        <p:nvPicPr>
          <p:cNvPr id="31" name="Picture 30">
            <a:extLst>
              <a:ext uri="{FF2B5EF4-FFF2-40B4-BE49-F238E27FC236}">
                <a16:creationId xmlns:a16="http://schemas.microsoft.com/office/drawing/2014/main" id="{AEB255AF-80A6-1F11-932B-A1E40507F807}"/>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031754" y="4688580"/>
            <a:ext cx="217511" cy="352287"/>
          </a:xfrm>
          <a:prstGeom prst="rect">
            <a:avLst/>
          </a:prstGeom>
        </p:spPr>
      </p:pic>
      <p:sp>
        <p:nvSpPr>
          <p:cNvPr id="32" name="Content Placeholder 2">
            <a:extLst>
              <a:ext uri="{FF2B5EF4-FFF2-40B4-BE49-F238E27FC236}">
                <a16:creationId xmlns:a16="http://schemas.microsoft.com/office/drawing/2014/main" id="{BE8327CE-E56D-7328-8608-54E95C47FCD1}"/>
              </a:ext>
            </a:extLst>
          </p:cNvPr>
          <p:cNvSpPr>
            <a:spLocks noGrp="1"/>
          </p:cNvSpPr>
          <p:nvPr>
            <p:ph idx="20"/>
          </p:nvPr>
        </p:nvSpPr>
        <p:spPr>
          <a:xfrm>
            <a:off x="477520" y="4559343"/>
            <a:ext cx="467043" cy="608883"/>
          </a:xfrm>
        </p:spPr>
        <p:txBody>
          <a:bodyPr anchor="ctr" anchorCtr="0">
            <a:normAutofit/>
          </a:bodyPr>
          <a:lstStyle>
            <a:lvl1pPr marL="0" indent="0">
              <a:spcAft>
                <a:spcPts val="300"/>
              </a:spcAft>
              <a:buNone/>
              <a:defRPr sz="2000" b="1"/>
            </a:lvl1pPr>
            <a:lvl2pPr>
              <a:spcAft>
                <a:spcPts val="300"/>
              </a:spcAft>
              <a:defRPr/>
            </a:lvl2pPr>
          </a:lstStyle>
          <a:p>
            <a:pPr lvl="0"/>
            <a:r>
              <a:rPr lang="en-US" dirty="0"/>
              <a:t>Click to edit Master text styles</a:t>
            </a:r>
          </a:p>
        </p:txBody>
      </p:sp>
      <p:pic>
        <p:nvPicPr>
          <p:cNvPr id="33" name="Picture 32">
            <a:extLst>
              <a:ext uri="{FF2B5EF4-FFF2-40B4-BE49-F238E27FC236}">
                <a16:creationId xmlns:a16="http://schemas.microsoft.com/office/drawing/2014/main" id="{E7B98A67-1FC2-004A-2292-87A805846FE8}"/>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031754" y="5472374"/>
            <a:ext cx="217511" cy="352287"/>
          </a:xfrm>
          <a:prstGeom prst="rect">
            <a:avLst/>
          </a:prstGeom>
        </p:spPr>
      </p:pic>
      <p:sp>
        <p:nvSpPr>
          <p:cNvPr id="34" name="Content Placeholder 2">
            <a:extLst>
              <a:ext uri="{FF2B5EF4-FFF2-40B4-BE49-F238E27FC236}">
                <a16:creationId xmlns:a16="http://schemas.microsoft.com/office/drawing/2014/main" id="{6C3364A6-1514-72D8-F5ED-156C75CD8995}"/>
              </a:ext>
            </a:extLst>
          </p:cNvPr>
          <p:cNvSpPr>
            <a:spLocks noGrp="1"/>
          </p:cNvSpPr>
          <p:nvPr>
            <p:ph idx="21"/>
          </p:nvPr>
        </p:nvSpPr>
        <p:spPr>
          <a:xfrm>
            <a:off x="477520" y="5343137"/>
            <a:ext cx="467043" cy="608883"/>
          </a:xfrm>
        </p:spPr>
        <p:txBody>
          <a:bodyPr anchor="ctr" anchorCtr="0">
            <a:normAutofit/>
          </a:bodyPr>
          <a:lstStyle>
            <a:lvl1pPr marL="0" indent="0">
              <a:spcAft>
                <a:spcPts val="300"/>
              </a:spcAft>
              <a:buNone/>
              <a:defRPr sz="2000" b="1"/>
            </a:lvl1pPr>
            <a:lvl2pPr>
              <a:spcAft>
                <a:spcPts val="300"/>
              </a:spcAft>
              <a:defRPr/>
            </a:lvl2pPr>
          </a:lstStyle>
          <a:p>
            <a:pPr lvl="0"/>
            <a:r>
              <a:rPr lang="en-US" dirty="0"/>
              <a:t>Click to edit Master text styles</a:t>
            </a:r>
          </a:p>
        </p:txBody>
      </p:sp>
    </p:spTree>
    <p:extLst>
      <p:ext uri="{BB962C8B-B14F-4D97-AF65-F5344CB8AC3E}">
        <p14:creationId xmlns:p14="http://schemas.microsoft.com/office/powerpoint/2010/main" val="28435978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Option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851E25-1C9B-8DD7-3BA1-413C8E97D800}"/>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1308861"/>
            <a:ext cx="6114083" cy="1712636"/>
          </a:xfrm>
        </p:spPr>
        <p:txBody>
          <a:bodyPr tIns="0" bIns="0" anchor="b" anchorCtr="0">
            <a:noAutofit/>
          </a:bodyPr>
          <a:lstStyle>
            <a:lvl1pPr algn="l">
              <a:defRPr sz="6000"/>
            </a:lvl1pPr>
          </a:lstStyle>
          <a:p>
            <a:r>
              <a:rPr lang="en-US" dirty="0"/>
              <a:t>Click to edit Master title style</a:t>
            </a:r>
          </a:p>
        </p:txBody>
      </p:sp>
      <p:pic>
        <p:nvPicPr>
          <p:cNvPr id="9" name="Picture 8" descr="A red and black logo&#10;&#10;Description automatically generated with low confidence">
            <a:extLst>
              <a:ext uri="{FF2B5EF4-FFF2-40B4-BE49-F238E27FC236}">
                <a16:creationId xmlns:a16="http://schemas.microsoft.com/office/drawing/2014/main" id="{B37EAEE5-589F-1610-357C-DB11E582B48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cxnSp>
        <p:nvCxnSpPr>
          <p:cNvPr id="11" name="Straight Connector 10">
            <a:extLst>
              <a:ext uri="{FF2B5EF4-FFF2-40B4-BE49-F238E27FC236}">
                <a16:creationId xmlns:a16="http://schemas.microsoft.com/office/drawing/2014/main" id="{69DB3C1B-BCC2-B0D9-E70F-9DD8043BF5D4}"/>
              </a:ext>
            </a:extLst>
          </p:cNvPr>
          <p:cNvCxnSpPr/>
          <p:nvPr userDrawn="1"/>
        </p:nvCxnSpPr>
        <p:spPr>
          <a:xfrm>
            <a:off x="477519" y="3429000"/>
            <a:ext cx="5618481" cy="0"/>
          </a:xfrm>
          <a:prstGeom prst="line">
            <a:avLst/>
          </a:prstGeom>
          <a:ln w="12700">
            <a:solidFill>
              <a:srgbClr val="D42B1E"/>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41CC8D3-2B7D-4BBD-1C77-EF0573CE5D60}"/>
              </a:ext>
            </a:extLst>
          </p:cNvPr>
          <p:cNvSpPr/>
          <p:nvPr userDrawn="1"/>
        </p:nvSpPr>
        <p:spPr>
          <a:xfrm>
            <a:off x="477519" y="6508115"/>
            <a:ext cx="6096000" cy="349885"/>
          </a:xfrm>
          <a:prstGeom prst="rect">
            <a:avLst/>
          </a:prstGeom>
        </p:spPr>
        <p:txBody>
          <a:bodyPr lIns="0" tIns="0" rIns="0" bIns="0" anchor="ctr" anchorCtr="0">
            <a:no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6199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Optio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851E25-1C9B-8DD7-3BA1-413C8E97D800}"/>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1308861"/>
            <a:ext cx="6114083" cy="1712636"/>
          </a:xfrm>
        </p:spPr>
        <p:txBody>
          <a:bodyPr tIns="0" bIns="0" anchor="b" anchorCtr="0">
            <a:noAutofit/>
          </a:bodyPr>
          <a:lstStyle>
            <a:lvl1pPr algn="l">
              <a:defRPr sz="6000"/>
            </a:lvl1pPr>
          </a:lstStyle>
          <a:p>
            <a:r>
              <a:rPr lang="en-US" dirty="0"/>
              <a:t>Click to edit Master title style</a:t>
            </a:r>
          </a:p>
        </p:txBody>
      </p:sp>
      <p:pic>
        <p:nvPicPr>
          <p:cNvPr id="9" name="Picture 8" descr="A red and black logo&#10;&#10;Description automatically generated with low confidence">
            <a:extLst>
              <a:ext uri="{FF2B5EF4-FFF2-40B4-BE49-F238E27FC236}">
                <a16:creationId xmlns:a16="http://schemas.microsoft.com/office/drawing/2014/main" id="{B37EAEE5-589F-1610-357C-DB11E582B48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cxnSp>
        <p:nvCxnSpPr>
          <p:cNvPr id="11" name="Straight Connector 10">
            <a:extLst>
              <a:ext uri="{FF2B5EF4-FFF2-40B4-BE49-F238E27FC236}">
                <a16:creationId xmlns:a16="http://schemas.microsoft.com/office/drawing/2014/main" id="{69DB3C1B-BCC2-B0D9-E70F-9DD8043BF5D4}"/>
              </a:ext>
            </a:extLst>
          </p:cNvPr>
          <p:cNvCxnSpPr/>
          <p:nvPr userDrawn="1"/>
        </p:nvCxnSpPr>
        <p:spPr>
          <a:xfrm>
            <a:off x="477519" y="3429000"/>
            <a:ext cx="5618481" cy="0"/>
          </a:xfrm>
          <a:prstGeom prst="line">
            <a:avLst/>
          </a:prstGeom>
          <a:ln w="12700">
            <a:solidFill>
              <a:srgbClr val="D42B1E"/>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41CC8D3-2B7D-4BBD-1C77-EF0573CE5D60}"/>
              </a:ext>
            </a:extLst>
          </p:cNvPr>
          <p:cNvSpPr/>
          <p:nvPr userDrawn="1"/>
        </p:nvSpPr>
        <p:spPr>
          <a:xfrm>
            <a:off x="477519" y="6508115"/>
            <a:ext cx="6096000" cy="349885"/>
          </a:xfrm>
          <a:prstGeom prst="rect">
            <a:avLst/>
          </a:prstGeom>
        </p:spPr>
        <p:txBody>
          <a:bodyPr lIns="0" tIns="0" rIns="0" bIns="0" anchor="ctr" anchorCtr="0">
            <a:no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771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392645-FC65-3BF8-CEA6-C4BF2C90B0C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0"/>
            <a:ext cx="7401896" cy="6857999"/>
          </a:xfrm>
        </p:spPr>
        <p:txBody>
          <a:bodyPr tIns="0" bIns="0" anchor="ctr" anchorCtr="0">
            <a:noAutofit/>
          </a:bodyPr>
          <a:lstStyle>
            <a:lvl1pPr algn="l">
              <a:defRPr sz="6000">
                <a:solidFill>
                  <a:schemeClr val="bg1"/>
                </a:solidFill>
              </a:defRPr>
            </a:lvl1pPr>
          </a:lstStyle>
          <a:p>
            <a:r>
              <a:rPr lang="en-US" dirty="0"/>
              <a:t>Click to edit Master title style</a:t>
            </a:r>
          </a:p>
        </p:txBody>
      </p:sp>
      <p:pic>
        <p:nvPicPr>
          <p:cNvPr id="6" name="Picture 5" descr="A red and black logo&#10;&#10;Description automatically generated with low confidence">
            <a:extLst>
              <a:ext uri="{FF2B5EF4-FFF2-40B4-BE49-F238E27FC236}">
                <a16:creationId xmlns:a16="http://schemas.microsoft.com/office/drawing/2014/main" id="{2DB7F521-96BD-101D-DDEA-BC42A048B0A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87839" y="5732922"/>
            <a:ext cx="2263848" cy="442595"/>
          </a:xfrm>
          <a:prstGeom prst="rect">
            <a:avLst/>
          </a:prstGeom>
        </p:spPr>
      </p:pic>
      <p:sp>
        <p:nvSpPr>
          <p:cNvPr id="4" name="TextBox 3">
            <a:extLst>
              <a:ext uri="{FF2B5EF4-FFF2-40B4-BE49-F238E27FC236}">
                <a16:creationId xmlns:a16="http://schemas.microsoft.com/office/drawing/2014/main" id="{C6ACEFC9-10D0-7144-C754-1E0129D8E277}"/>
              </a:ext>
            </a:extLst>
          </p:cNvPr>
          <p:cNvSpPr txBox="1"/>
          <p:nvPr userDrawn="1"/>
        </p:nvSpPr>
        <p:spPr>
          <a:xfrm>
            <a:off x="8777323" y="6358663"/>
            <a:ext cx="3484880" cy="153888"/>
          </a:xfrm>
          <a:prstGeom prst="rect">
            <a:avLst/>
          </a:prstGeom>
          <a:noFill/>
        </p:spPr>
        <p:txBody>
          <a:bodyPr wrap="square" lIns="0" tIns="0" rIns="0" bIns="0" rtlCol="0" anchor="b" anchorCtr="0">
            <a:spAutoFit/>
          </a:bodyPr>
          <a:lstStyle/>
          <a:p>
            <a:pPr algn="ctr"/>
            <a:r>
              <a:rPr lang="en-US" sz="1000" b="1" i="0" dirty="0">
                <a:solidFill>
                  <a:srgbClr val="606264"/>
                </a:solidFill>
                <a:latin typeface="Arial" panose="020B0604020202020204" pitchFamily="34" charset="0"/>
                <a:cs typeface="Arial" panose="020B0604020202020204" pitchFamily="34" charset="0"/>
              </a:rPr>
              <a:t>Assurance  /  Tax  /  Advisory</a:t>
            </a:r>
          </a:p>
        </p:txBody>
      </p:sp>
      <p:sp>
        <p:nvSpPr>
          <p:cNvPr id="12" name="TextBox 11">
            <a:extLst>
              <a:ext uri="{FF2B5EF4-FFF2-40B4-BE49-F238E27FC236}">
                <a16:creationId xmlns:a16="http://schemas.microsoft.com/office/drawing/2014/main" id="{7375AA6C-879D-F65F-9B31-775DA55C80FD}"/>
              </a:ext>
            </a:extLst>
          </p:cNvPr>
          <p:cNvSpPr txBox="1"/>
          <p:nvPr userDrawn="1"/>
        </p:nvSpPr>
        <p:spPr>
          <a:xfrm>
            <a:off x="458994" y="5527413"/>
            <a:ext cx="3484880" cy="307777"/>
          </a:xfrm>
          <a:prstGeom prst="rect">
            <a:avLst/>
          </a:prstGeom>
          <a:noFill/>
        </p:spPr>
        <p:txBody>
          <a:bodyPr wrap="square" lIns="0" tIns="0" rIns="0" bIns="0" rtlCol="0" anchor="b" anchorCtr="0">
            <a:spAutoFit/>
          </a:bodyPr>
          <a:lstStyle/>
          <a:p>
            <a:pPr algn="l"/>
            <a:r>
              <a:rPr lang="en-US" sz="2000" b="1" i="0" dirty="0" err="1">
                <a:solidFill>
                  <a:schemeClr val="bg1"/>
                </a:solidFill>
                <a:latin typeface="Arial" panose="020B0604020202020204" pitchFamily="34" charset="0"/>
                <a:cs typeface="Arial" panose="020B0604020202020204" pitchFamily="34" charset="0"/>
              </a:rPr>
              <a:t>forvis.com</a:t>
            </a:r>
            <a:endParaRPr lang="en-US" sz="2000"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5171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392645-FC65-3BF8-CEA6-C4BF2C90B0C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0"/>
            <a:ext cx="7401896" cy="5527413"/>
          </a:xfrm>
        </p:spPr>
        <p:txBody>
          <a:bodyPr tIns="0" bIns="0" anchor="ctr" anchorCtr="0">
            <a:noAutofit/>
          </a:bodyPr>
          <a:lstStyle>
            <a:lvl1pPr algn="l">
              <a:defRPr sz="6000">
                <a:solidFill>
                  <a:schemeClr val="bg1"/>
                </a:solidFill>
              </a:defRPr>
            </a:lvl1pPr>
          </a:lstStyle>
          <a:p>
            <a:r>
              <a:rPr lang="en-US" dirty="0"/>
              <a:t>Click to edit Master title style</a:t>
            </a:r>
          </a:p>
        </p:txBody>
      </p:sp>
      <p:pic>
        <p:nvPicPr>
          <p:cNvPr id="6" name="Picture 5" descr="A red and black logo&#10;&#10;Description automatically generated with low confidence">
            <a:extLst>
              <a:ext uri="{FF2B5EF4-FFF2-40B4-BE49-F238E27FC236}">
                <a16:creationId xmlns:a16="http://schemas.microsoft.com/office/drawing/2014/main" id="{2DB7F521-96BD-101D-DDEA-BC42A048B0A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87839" y="5732922"/>
            <a:ext cx="2263848" cy="442595"/>
          </a:xfrm>
          <a:prstGeom prst="rect">
            <a:avLst/>
          </a:prstGeom>
        </p:spPr>
      </p:pic>
      <p:sp>
        <p:nvSpPr>
          <p:cNvPr id="4" name="TextBox 3">
            <a:extLst>
              <a:ext uri="{FF2B5EF4-FFF2-40B4-BE49-F238E27FC236}">
                <a16:creationId xmlns:a16="http://schemas.microsoft.com/office/drawing/2014/main" id="{C6ACEFC9-10D0-7144-C754-1E0129D8E277}"/>
              </a:ext>
            </a:extLst>
          </p:cNvPr>
          <p:cNvSpPr txBox="1"/>
          <p:nvPr userDrawn="1"/>
        </p:nvSpPr>
        <p:spPr>
          <a:xfrm>
            <a:off x="8777323" y="6358663"/>
            <a:ext cx="3484880" cy="153888"/>
          </a:xfrm>
          <a:prstGeom prst="rect">
            <a:avLst/>
          </a:prstGeom>
          <a:noFill/>
        </p:spPr>
        <p:txBody>
          <a:bodyPr wrap="square" lIns="0" tIns="0" rIns="0" bIns="0" rtlCol="0" anchor="b" anchorCtr="0">
            <a:spAutoFit/>
          </a:bodyPr>
          <a:lstStyle/>
          <a:p>
            <a:pPr algn="ctr"/>
            <a:r>
              <a:rPr lang="en-US" sz="1000" b="1" i="0" dirty="0">
                <a:solidFill>
                  <a:srgbClr val="606264"/>
                </a:solidFill>
                <a:latin typeface="Arial" panose="020B0604020202020204" pitchFamily="34" charset="0"/>
                <a:cs typeface="Arial" panose="020B0604020202020204" pitchFamily="34" charset="0"/>
              </a:rPr>
              <a:t>Assurance  /  Tax  /  Advisory</a:t>
            </a:r>
          </a:p>
        </p:txBody>
      </p:sp>
      <p:sp>
        <p:nvSpPr>
          <p:cNvPr id="12" name="TextBox 11">
            <a:extLst>
              <a:ext uri="{FF2B5EF4-FFF2-40B4-BE49-F238E27FC236}">
                <a16:creationId xmlns:a16="http://schemas.microsoft.com/office/drawing/2014/main" id="{7375AA6C-879D-F65F-9B31-775DA55C80FD}"/>
              </a:ext>
            </a:extLst>
          </p:cNvPr>
          <p:cNvSpPr txBox="1"/>
          <p:nvPr userDrawn="1"/>
        </p:nvSpPr>
        <p:spPr>
          <a:xfrm>
            <a:off x="458994" y="5527413"/>
            <a:ext cx="3484880" cy="307777"/>
          </a:xfrm>
          <a:prstGeom prst="rect">
            <a:avLst/>
          </a:prstGeom>
          <a:noFill/>
        </p:spPr>
        <p:txBody>
          <a:bodyPr wrap="square" lIns="0" tIns="0" rIns="0" bIns="0" rtlCol="0" anchor="b" anchorCtr="0">
            <a:spAutoFit/>
          </a:bodyPr>
          <a:lstStyle/>
          <a:p>
            <a:pPr algn="l"/>
            <a:r>
              <a:rPr lang="en-US" sz="2000" b="1" i="0" dirty="0" err="1">
                <a:solidFill>
                  <a:schemeClr val="bg1"/>
                </a:solidFill>
                <a:latin typeface="Arial" panose="020B0604020202020204" pitchFamily="34" charset="0"/>
                <a:cs typeface="Arial" panose="020B0604020202020204" pitchFamily="34" charset="0"/>
              </a:rPr>
              <a:t>forvis.com</a:t>
            </a:r>
            <a:endParaRPr lang="en-US" sz="2000"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1777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B41D7D6-E33F-7C8F-44B4-5D592F2780EA}"/>
              </a:ext>
            </a:extLst>
          </p:cNvPr>
          <p:cNvSpPr/>
          <p:nvPr userDrawn="1"/>
        </p:nvSpPr>
        <p:spPr>
          <a:xfrm>
            <a:off x="0" y="0"/>
            <a:ext cx="12192000" cy="6858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25DEAE3-0CEE-D7BB-7CAD-0CEC1056D2A3}"/>
              </a:ext>
            </a:extLst>
          </p:cNvPr>
          <p:cNvSpPr/>
          <p:nvPr userDrawn="1"/>
        </p:nvSpPr>
        <p:spPr>
          <a:xfrm>
            <a:off x="0" y="0"/>
            <a:ext cx="12192000" cy="1046202"/>
          </a:xfrm>
          <a:prstGeom prst="rect">
            <a:avLst/>
          </a:prstGeom>
          <a:solidFill>
            <a:schemeClr val="tx2"/>
          </a:solidFill>
          <a:ln>
            <a:noFill/>
          </a:ln>
          <a:effectLst>
            <a:outerShdw blurRad="50800" dist="508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8E716A4-D7AC-63F1-FCFC-197379E5F46A}"/>
              </a:ext>
            </a:extLst>
          </p:cNvPr>
          <p:cNvSpPr txBox="1"/>
          <p:nvPr userDrawn="1"/>
        </p:nvSpPr>
        <p:spPr>
          <a:xfrm>
            <a:off x="535077" y="186448"/>
            <a:ext cx="5323111" cy="646331"/>
          </a:xfrm>
          <a:prstGeom prst="rect">
            <a:avLst/>
          </a:prstGeom>
          <a:noFill/>
        </p:spPr>
        <p:txBody>
          <a:bodyPr wrap="square" lIns="0" rtlCol="0">
            <a:spAutoFit/>
          </a:bodyPr>
          <a:lstStyle/>
          <a:p>
            <a:r>
              <a:rPr lang="en-US" sz="3600" dirty="0">
                <a:solidFill>
                  <a:srgbClr val="FFFFFF"/>
                </a:solidFill>
                <a:latin typeface="Arial" panose="020B0604020202020204" pitchFamily="34" charset="0"/>
                <a:cs typeface="Arial" panose="020B0604020202020204" pitchFamily="34" charset="0"/>
              </a:rPr>
              <a:t>GUIDELINES FOR USE</a:t>
            </a:r>
          </a:p>
        </p:txBody>
      </p:sp>
      <p:sp>
        <p:nvSpPr>
          <p:cNvPr id="20" name="TextBox 19">
            <a:extLst>
              <a:ext uri="{FF2B5EF4-FFF2-40B4-BE49-F238E27FC236}">
                <a16:creationId xmlns:a16="http://schemas.microsoft.com/office/drawing/2014/main" id="{4EEF7435-ED10-93D8-81EC-BC1C078D3AF8}"/>
              </a:ext>
            </a:extLst>
          </p:cNvPr>
          <p:cNvSpPr txBox="1"/>
          <p:nvPr userDrawn="1"/>
        </p:nvSpPr>
        <p:spPr>
          <a:xfrm>
            <a:off x="6096000" y="336195"/>
            <a:ext cx="5495508" cy="340461"/>
          </a:xfrm>
          <a:prstGeom prst="rect">
            <a:avLst/>
          </a:prstGeom>
          <a:solidFill>
            <a:srgbClr val="FFFFFF"/>
          </a:solidFill>
        </p:spPr>
        <p:txBody>
          <a:bodyPr wrap="square" lIns="91440" tIns="0" rIns="91440" bIns="0" rtlCol="0" anchor="ctr" anchorCtr="0">
            <a:noAutofit/>
          </a:bodyPr>
          <a:lstStyle/>
          <a:p>
            <a:pPr algn="ctr"/>
            <a:r>
              <a:rPr lang="en-US" sz="2000" b="1" dirty="0">
                <a:solidFill>
                  <a:srgbClr val="D42B1E"/>
                </a:solidFill>
                <a:latin typeface="Arial" panose="020B0604020202020204" pitchFamily="34" charset="0"/>
                <a:cs typeface="Arial" panose="020B0604020202020204" pitchFamily="34" charset="0"/>
              </a:rPr>
              <a:t>! ! ! DELETE THIS SLIDE WHEN FINAL ! ! !</a:t>
            </a:r>
          </a:p>
        </p:txBody>
      </p:sp>
      <p:pic>
        <p:nvPicPr>
          <p:cNvPr id="5" name="Picture 4">
            <a:extLst>
              <a:ext uri="{FF2B5EF4-FFF2-40B4-BE49-F238E27FC236}">
                <a16:creationId xmlns:a16="http://schemas.microsoft.com/office/drawing/2014/main" id="{5C650D4D-B9FD-4362-856A-DED832448841}"/>
              </a:ext>
            </a:extLst>
          </p:cNvPr>
          <p:cNvPicPr>
            <a:picLocks noChangeAspect="1"/>
          </p:cNvPicPr>
          <p:nvPr userDrawn="1"/>
        </p:nvPicPr>
        <p:blipFill>
          <a:blip r:embed="rId2"/>
          <a:stretch>
            <a:fillRect/>
          </a:stretch>
        </p:blipFill>
        <p:spPr>
          <a:xfrm>
            <a:off x="4626864" y="1241793"/>
            <a:ext cx="6964644" cy="5262325"/>
          </a:xfrm>
          <a:prstGeom prst="rect">
            <a:avLst/>
          </a:prstGeom>
        </p:spPr>
      </p:pic>
      <p:sp>
        <p:nvSpPr>
          <p:cNvPr id="2" name="TextBox 1">
            <a:extLst>
              <a:ext uri="{FF2B5EF4-FFF2-40B4-BE49-F238E27FC236}">
                <a16:creationId xmlns:a16="http://schemas.microsoft.com/office/drawing/2014/main" id="{D028ACF6-AFE7-6865-DDB5-9C6B64145A1B}"/>
              </a:ext>
            </a:extLst>
          </p:cNvPr>
          <p:cNvSpPr txBox="1"/>
          <p:nvPr userDrawn="1"/>
        </p:nvSpPr>
        <p:spPr>
          <a:xfrm>
            <a:off x="535077" y="1241793"/>
            <a:ext cx="4193442" cy="5262325"/>
          </a:xfrm>
          <a:prstGeom prst="rect">
            <a:avLst/>
          </a:prstGeom>
          <a:noFill/>
        </p:spPr>
        <p:txBody>
          <a:bodyPr wrap="square" lIns="0" tIns="0" rIns="0" bIns="0">
            <a:normAutofit fontScale="92500" lnSpcReduction="20000"/>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 have inserted all cover slide options available for this template as well as example slides with placeholder text. Please use these as a starting point and delete any layout you do not need for your PowerPoint presentation.</a:t>
            </a:r>
          </a:p>
          <a:p>
            <a:pPr marL="0" marR="0" lvl="0" indent="0" algn="l" defTabSz="914400" rtl="0" eaLnBrk="1" fontAlgn="auto" latinLnBrk="0" hangingPunct="1">
              <a:lnSpc>
                <a:spcPct val="120000"/>
              </a:lnSpc>
              <a:spcBef>
                <a:spcPts val="12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Color Usage</a:t>
            </a:r>
          </a:p>
          <a:p>
            <a:pPr marL="182880" marR="0" lvl="0" indent="-182880" algn="l" defTabSz="914400" rtl="0" eaLnBrk="1" fontAlgn="auto" latinLnBrk="0" hangingPunct="1">
              <a:lnSpc>
                <a:spcPct val="120000"/>
              </a:lnSpc>
              <a:spcBef>
                <a:spcPts val="0"/>
              </a:spcBef>
              <a:spcAft>
                <a:spcPts val="0"/>
              </a:spcAft>
              <a:buClr>
                <a:schemeClr val="tx2"/>
              </a:buClr>
              <a:buSzPct val="110000"/>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Use Black, Dark Gray, or FORVIS Red for text. </a:t>
            </a:r>
          </a:p>
          <a:p>
            <a:pPr marL="182880" marR="0" lvl="0" indent="-182880" algn="l" defTabSz="914400" rtl="0" eaLnBrk="1" fontAlgn="auto" latinLnBrk="0" hangingPunct="1">
              <a:lnSpc>
                <a:spcPct val="120000"/>
              </a:lnSpc>
              <a:spcBef>
                <a:spcPts val="0"/>
              </a:spcBef>
              <a:spcAft>
                <a:spcPts val="0"/>
              </a:spcAft>
              <a:buClr>
                <a:schemeClr val="tx2"/>
              </a:buClr>
              <a:buSzPct val="110000"/>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Secondary colors are reserved for data visualization like charts and tables. </a:t>
            </a:r>
          </a:p>
          <a:p>
            <a:pPr marL="182880" marR="0" lvl="0" indent="-182880" algn="l" defTabSz="914400" rtl="0" eaLnBrk="1" fontAlgn="auto" latinLnBrk="0" hangingPunct="1">
              <a:lnSpc>
                <a:spcPct val="120000"/>
              </a:lnSpc>
              <a:spcBef>
                <a:spcPts val="0"/>
              </a:spcBef>
              <a:spcAft>
                <a:spcPts val="0"/>
              </a:spcAft>
              <a:buClr>
                <a:schemeClr val="tx2"/>
              </a:buClr>
              <a:buSzPct val="110000"/>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 not use FORVIS Red or accent colors in charts or tables.</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1200"/>
              </a:spcBef>
              <a:spcAft>
                <a:spcPts val="0"/>
              </a:spcAft>
              <a:buClrTx/>
              <a:buSzTx/>
              <a:buFontTx/>
              <a:buNone/>
              <a:tabLst/>
              <a:defRPr/>
            </a:pPr>
            <a:r>
              <a:rPr kumimoji="0" lang="en-US" sz="1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Fonts</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Please only use Arial, Arial Bold, and Arial Black throughout this presentation. </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a:lnSpc>
                <a:spcPct val="120000"/>
              </a:lnSpc>
              <a:spcBef>
                <a:spcPts val="1200"/>
              </a:spcBef>
              <a:spcAft>
                <a:spcPts val="0"/>
              </a:spcAft>
            </a:pPr>
            <a:r>
              <a:rPr lang="en-US" sz="1900" b="1" i="0" dirty="0">
                <a:solidFill>
                  <a:schemeClr val="tx1"/>
                </a:solidFill>
                <a:latin typeface="Arial" panose="020B0604020202020204" pitchFamily="34" charset="0"/>
                <a:cs typeface="Arial" panose="020B0604020202020204" pitchFamily="34" charset="0"/>
              </a:rPr>
              <a:t>Icons</a:t>
            </a:r>
            <a:endParaRPr lang="en-US" sz="1800" b="1" i="0" dirty="0">
              <a:solidFill>
                <a:schemeClr val="tx1"/>
              </a:solidFill>
              <a:latin typeface="Arial" panose="020B0604020202020204" pitchFamily="34" charset="0"/>
              <a:cs typeface="Arial" panose="020B0604020202020204" pitchFamily="34" charset="0"/>
            </a:endParaRPr>
          </a:p>
          <a:p>
            <a:pPr>
              <a:lnSpc>
                <a:spcPct val="120000"/>
              </a:lnSpc>
            </a:pPr>
            <a:r>
              <a:rPr lang="en-US" sz="1700" b="0" i="0" dirty="0">
                <a:solidFill>
                  <a:schemeClr val="tx1"/>
                </a:solidFill>
                <a:latin typeface="Arial" panose="020B0604020202020204" pitchFamily="34" charset="0"/>
                <a:cs typeface="Arial" panose="020B0604020202020204" pitchFamily="34" charset="0"/>
              </a:rPr>
              <a:t>We’ve included a library of icons for your use. Our icons appear in either Dark Gray or White (if on a dark background). Please delete these slides when the presentation is final.</a:t>
            </a:r>
          </a:p>
          <a:p>
            <a:pPr>
              <a:lnSpc>
                <a:spcPct val="120000"/>
              </a:lnSpc>
            </a:pPr>
            <a:endParaRPr lang="en-US" sz="1700" b="0" i="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99353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EFA13D-2189-42D8-89D2-A6309CF197B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12185650" cy="6858000"/>
          </a:xfrm>
          <a:prstGeom prst="rect">
            <a:avLst/>
          </a:prstGeom>
        </p:spPr>
      </p:pic>
      <p:sp>
        <p:nvSpPr>
          <p:cNvPr id="5" name="Text Placeholder 4">
            <a:extLst>
              <a:ext uri="{FF2B5EF4-FFF2-40B4-BE49-F238E27FC236}">
                <a16:creationId xmlns:a16="http://schemas.microsoft.com/office/drawing/2014/main" id="{FAC7F568-09FE-45F6-8B36-72334D8B8F72}"/>
              </a:ext>
            </a:extLst>
          </p:cNvPr>
          <p:cNvSpPr>
            <a:spLocks noGrp="1"/>
          </p:cNvSpPr>
          <p:nvPr>
            <p:ph type="body" sz="quarter" idx="11" hasCustomPrompt="1"/>
          </p:nvPr>
        </p:nvSpPr>
        <p:spPr>
          <a:xfrm>
            <a:off x="4572000" y="6157911"/>
            <a:ext cx="7233920" cy="700089"/>
          </a:xfrm>
        </p:spPr>
        <p:txBody>
          <a:bodyPr anchor="ctr">
            <a:normAutofit/>
          </a:bodyPr>
          <a:lstStyle>
            <a:lvl1pPr marL="0" indent="0" algn="r">
              <a:buFontTx/>
              <a:buNone/>
              <a:defRPr sz="1800" b="1" i="0" cap="none" spc="150" baseline="0">
                <a:solidFill>
                  <a:schemeClr val="bg1"/>
                </a:solidFill>
              </a:defRPr>
            </a:lvl1pPr>
            <a:lvl2pPr marL="457200" indent="0">
              <a:buNone/>
              <a:defRPr/>
            </a:lvl2pPr>
          </a:lstStyle>
          <a:p>
            <a:pPr lvl="0"/>
            <a:r>
              <a:rPr lang="en-US" dirty="0"/>
              <a:t>Industry Here</a:t>
            </a:r>
          </a:p>
        </p:txBody>
      </p:sp>
      <p:sp>
        <p:nvSpPr>
          <p:cNvPr id="4" name="TextBox 3">
            <a:extLst>
              <a:ext uri="{FF2B5EF4-FFF2-40B4-BE49-F238E27FC236}">
                <a16:creationId xmlns:a16="http://schemas.microsoft.com/office/drawing/2014/main" id="{09E0A0B6-2669-4483-815F-68CAD9B6C8CF}"/>
              </a:ext>
            </a:extLst>
          </p:cNvPr>
          <p:cNvSpPr txBox="1"/>
          <p:nvPr userDrawn="1"/>
        </p:nvSpPr>
        <p:spPr>
          <a:xfrm>
            <a:off x="476610" y="6571138"/>
            <a:ext cx="3866322" cy="84639"/>
          </a:xfrm>
          <a:prstGeom prst="rect">
            <a:avLst/>
          </a:prstGeom>
          <a:noFill/>
        </p:spPr>
        <p:txBody>
          <a:bodyPr wrap="square" lIns="0" tIns="0" rIns="0" bIns="0" anchor="b">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C33C754E-94CC-51A6-5D74-FB1650ACF214}"/>
              </a:ext>
            </a:extLst>
          </p:cNvPr>
          <p:cNvSpPr>
            <a:spLocks noGrp="1"/>
          </p:cNvSpPr>
          <p:nvPr>
            <p:ph type="ctrTitle"/>
          </p:nvPr>
        </p:nvSpPr>
        <p:spPr>
          <a:xfrm>
            <a:off x="477078" y="1222131"/>
            <a:ext cx="3866322" cy="5146784"/>
          </a:xfrm>
        </p:spPr>
        <p:txBody>
          <a:bodyPr tIns="0" bIns="0" anchor="ctr" anchorCtr="0">
            <a:normAutofit/>
          </a:bodyPr>
          <a:lstStyle>
            <a:lvl1pPr algn="l">
              <a:defRPr sz="4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700744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Option 3">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EFA13D-2189-42D8-89D2-A6309CF197B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5" name="Text Placeholder 4">
            <a:extLst>
              <a:ext uri="{FF2B5EF4-FFF2-40B4-BE49-F238E27FC236}">
                <a16:creationId xmlns:a16="http://schemas.microsoft.com/office/drawing/2014/main" id="{FAC7F568-09FE-45F6-8B36-72334D8B8F72}"/>
              </a:ext>
            </a:extLst>
          </p:cNvPr>
          <p:cNvSpPr>
            <a:spLocks noGrp="1"/>
          </p:cNvSpPr>
          <p:nvPr>
            <p:ph type="body" sz="quarter" idx="11" hasCustomPrompt="1"/>
          </p:nvPr>
        </p:nvSpPr>
        <p:spPr>
          <a:xfrm>
            <a:off x="4572000" y="6157911"/>
            <a:ext cx="7233920" cy="700089"/>
          </a:xfrm>
        </p:spPr>
        <p:txBody>
          <a:bodyPr anchor="ctr">
            <a:normAutofit/>
          </a:bodyPr>
          <a:lstStyle>
            <a:lvl1pPr marL="0" indent="0" algn="r">
              <a:buFontTx/>
              <a:buNone/>
              <a:defRPr sz="1800" b="1" i="0" cap="none" spc="150" baseline="0">
                <a:solidFill>
                  <a:schemeClr val="bg1"/>
                </a:solidFill>
              </a:defRPr>
            </a:lvl1pPr>
            <a:lvl2pPr marL="457200" indent="0">
              <a:buNone/>
              <a:defRPr/>
            </a:lvl2pPr>
          </a:lstStyle>
          <a:p>
            <a:pPr lvl="0"/>
            <a:r>
              <a:rPr lang="en-US" dirty="0"/>
              <a:t>Industry Here</a:t>
            </a:r>
          </a:p>
        </p:txBody>
      </p:sp>
      <p:sp>
        <p:nvSpPr>
          <p:cNvPr id="4" name="TextBox 3">
            <a:extLst>
              <a:ext uri="{FF2B5EF4-FFF2-40B4-BE49-F238E27FC236}">
                <a16:creationId xmlns:a16="http://schemas.microsoft.com/office/drawing/2014/main" id="{09E0A0B6-2669-4483-815F-68CAD9B6C8CF}"/>
              </a:ext>
            </a:extLst>
          </p:cNvPr>
          <p:cNvSpPr txBox="1"/>
          <p:nvPr userDrawn="1"/>
        </p:nvSpPr>
        <p:spPr>
          <a:xfrm>
            <a:off x="476610" y="6571138"/>
            <a:ext cx="3866322" cy="84639"/>
          </a:xfrm>
          <a:prstGeom prst="rect">
            <a:avLst/>
          </a:prstGeom>
          <a:noFill/>
        </p:spPr>
        <p:txBody>
          <a:bodyPr wrap="square" lIns="0" tIns="0" rIns="0" bIns="0" anchor="b">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C33C754E-94CC-51A6-5D74-FB1650ACF214}"/>
              </a:ext>
            </a:extLst>
          </p:cNvPr>
          <p:cNvSpPr>
            <a:spLocks noGrp="1"/>
          </p:cNvSpPr>
          <p:nvPr>
            <p:ph type="ctrTitle"/>
          </p:nvPr>
        </p:nvSpPr>
        <p:spPr>
          <a:xfrm>
            <a:off x="477078" y="1222131"/>
            <a:ext cx="3866322" cy="5146784"/>
          </a:xfrm>
        </p:spPr>
        <p:txBody>
          <a:bodyPr tIns="0" bIns="0" anchor="ctr" anchorCtr="0">
            <a:normAutofit/>
          </a:bodyPr>
          <a:lstStyle>
            <a:lvl1pPr algn="l">
              <a:defRPr sz="4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46423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1 - Industr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5493ED-DE0F-C953-FCD8-3D884D6C5C0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35F4D48-1865-A331-03E8-49D01E3662E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0BD83B98-5769-E969-BF77-6CD13FA2A182}"/>
              </a:ext>
            </a:extLst>
          </p:cNvPr>
          <p:cNvSpPr>
            <a:spLocks noGrp="1"/>
          </p:cNvSpPr>
          <p:nvPr>
            <p:ph type="ctrTitle"/>
          </p:nvPr>
        </p:nvSpPr>
        <p:spPr>
          <a:xfrm>
            <a:off x="477078" y="5439979"/>
            <a:ext cx="11236960" cy="785035"/>
          </a:xfrm>
        </p:spPr>
        <p:txBody>
          <a:bodyPr tIns="0" bIns="0" anchor="ctr" anchorCtr="0">
            <a:normAutofit/>
          </a:bodyPr>
          <a:lstStyle>
            <a:lvl1pPr algn="l">
              <a:defRPr sz="4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3CC358B-1F99-2995-75C7-7EE88A1642A7}"/>
              </a:ext>
            </a:extLst>
          </p:cNvPr>
          <p:cNvSpPr>
            <a:spLocks noGrp="1"/>
          </p:cNvSpPr>
          <p:nvPr>
            <p:ph type="subTitle" idx="1"/>
          </p:nvPr>
        </p:nvSpPr>
        <p:spPr>
          <a:xfrm>
            <a:off x="477077" y="6225014"/>
            <a:ext cx="11236959" cy="400119"/>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EFBF6E3E-DC53-7581-6544-23C2C8C33968}"/>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BF313090-510A-55D3-B9C7-715E9E3AEF57}"/>
              </a:ext>
            </a:extLst>
          </p:cNvPr>
          <p:cNvSpPr>
            <a:spLocks noGrp="1"/>
          </p:cNvSpPr>
          <p:nvPr>
            <p:ph type="body" sz="quarter" idx="11" hasCustomPrompt="1"/>
          </p:nvPr>
        </p:nvSpPr>
        <p:spPr>
          <a:xfrm>
            <a:off x="4572000" y="4507023"/>
            <a:ext cx="7233920" cy="700089"/>
          </a:xfrm>
        </p:spPr>
        <p:txBody>
          <a:bodyPr anchor="ctr">
            <a:normAutofit/>
          </a:bodyPr>
          <a:lstStyle>
            <a:lvl1pPr marL="0" indent="0" algn="r">
              <a:buFontTx/>
              <a:buNone/>
              <a:defRPr sz="1800" b="1" i="0" cap="none" spc="150" baseline="0">
                <a:solidFill>
                  <a:schemeClr val="bg1"/>
                </a:solidFill>
              </a:defRPr>
            </a:lvl1pPr>
            <a:lvl2pPr marL="457200" indent="0">
              <a:buNone/>
              <a:defRPr/>
            </a:lvl2pPr>
          </a:lstStyle>
          <a:p>
            <a:pPr lvl="0"/>
            <a:r>
              <a:rPr lang="en-US" dirty="0"/>
              <a:t>Industry Here</a:t>
            </a:r>
          </a:p>
        </p:txBody>
      </p:sp>
    </p:spTree>
    <p:extLst>
      <p:ext uri="{BB962C8B-B14F-4D97-AF65-F5344CB8AC3E}">
        <p14:creationId xmlns:p14="http://schemas.microsoft.com/office/powerpoint/2010/main" val="2092740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Option 4">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EFA13D-2189-42D8-89D2-A6309CF197B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3" name="Text Placeholder 2">
            <a:extLst>
              <a:ext uri="{FF2B5EF4-FFF2-40B4-BE49-F238E27FC236}">
                <a16:creationId xmlns:a16="http://schemas.microsoft.com/office/drawing/2014/main" id="{74180BAF-B275-4560-9981-22A6E77F03CA}"/>
              </a:ext>
            </a:extLst>
          </p:cNvPr>
          <p:cNvSpPr>
            <a:spLocks noGrp="1"/>
          </p:cNvSpPr>
          <p:nvPr>
            <p:ph type="body" sz="quarter" idx="10" hasCustomPrompt="1"/>
          </p:nvPr>
        </p:nvSpPr>
        <p:spPr>
          <a:xfrm>
            <a:off x="476609" y="1087120"/>
            <a:ext cx="4095391" cy="3832291"/>
          </a:xfrm>
        </p:spPr>
        <p:txBody>
          <a:bodyPr anchor="ctr" anchorCtr="0">
            <a:normAutofit/>
          </a:bodyPr>
          <a:lstStyle>
            <a:lvl1pPr marL="0" indent="0">
              <a:buFontTx/>
              <a:buNone/>
              <a:defRPr sz="4000" b="1">
                <a:solidFill>
                  <a:schemeClr val="tx1"/>
                </a:solidFill>
              </a:defRPr>
            </a:lvl1pPr>
          </a:lstStyle>
          <a:p>
            <a:pPr lvl="0"/>
            <a:r>
              <a:rPr lang="en-US" dirty="0"/>
              <a:t>Click to add title</a:t>
            </a:r>
          </a:p>
        </p:txBody>
      </p:sp>
      <p:sp>
        <p:nvSpPr>
          <p:cNvPr id="5" name="Text Placeholder 4">
            <a:extLst>
              <a:ext uri="{FF2B5EF4-FFF2-40B4-BE49-F238E27FC236}">
                <a16:creationId xmlns:a16="http://schemas.microsoft.com/office/drawing/2014/main" id="{FAC7F568-09FE-45F6-8B36-72334D8B8F72}"/>
              </a:ext>
            </a:extLst>
          </p:cNvPr>
          <p:cNvSpPr>
            <a:spLocks noGrp="1"/>
          </p:cNvSpPr>
          <p:nvPr>
            <p:ph type="body" sz="quarter" idx="11" hasCustomPrompt="1"/>
          </p:nvPr>
        </p:nvSpPr>
        <p:spPr>
          <a:xfrm>
            <a:off x="4572000" y="6157911"/>
            <a:ext cx="7233920" cy="700089"/>
          </a:xfrm>
        </p:spPr>
        <p:txBody>
          <a:bodyPr anchor="ctr">
            <a:normAutofit/>
          </a:bodyPr>
          <a:lstStyle>
            <a:lvl1pPr marL="0" indent="0" algn="r">
              <a:buFontTx/>
              <a:buNone/>
              <a:defRPr sz="1800" b="1" i="0" cap="none" spc="150" baseline="0">
                <a:solidFill>
                  <a:schemeClr val="bg1"/>
                </a:solidFill>
              </a:defRPr>
            </a:lvl1pPr>
            <a:lvl2pPr marL="457200" indent="0">
              <a:buNone/>
              <a:defRPr/>
            </a:lvl2pPr>
          </a:lstStyle>
          <a:p>
            <a:pPr lvl="0"/>
            <a:r>
              <a:rPr lang="en-US" dirty="0"/>
              <a:t>Industry Here</a:t>
            </a:r>
          </a:p>
        </p:txBody>
      </p:sp>
      <p:sp>
        <p:nvSpPr>
          <p:cNvPr id="4" name="TextBox 3">
            <a:extLst>
              <a:ext uri="{FF2B5EF4-FFF2-40B4-BE49-F238E27FC236}">
                <a16:creationId xmlns:a16="http://schemas.microsoft.com/office/drawing/2014/main" id="{09E0A0B6-2669-4483-815F-68CAD9B6C8CF}"/>
              </a:ext>
            </a:extLst>
          </p:cNvPr>
          <p:cNvSpPr txBox="1"/>
          <p:nvPr userDrawn="1"/>
        </p:nvSpPr>
        <p:spPr>
          <a:xfrm>
            <a:off x="476609" y="6518115"/>
            <a:ext cx="6094562" cy="84639"/>
          </a:xfrm>
          <a:prstGeom prst="rect">
            <a:avLst/>
          </a:prstGeom>
          <a:noFill/>
        </p:spPr>
        <p:txBody>
          <a:bodyPr wrap="square" lIns="0" tIns="0" rIns="0" bIns="0" anchor="b">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
        <p:nvSpPr>
          <p:cNvPr id="2" name="Subtitle 2">
            <a:extLst>
              <a:ext uri="{FF2B5EF4-FFF2-40B4-BE49-F238E27FC236}">
                <a16:creationId xmlns:a16="http://schemas.microsoft.com/office/drawing/2014/main" id="{F0643AD6-5C9B-5EC1-CDDC-14A5785B01E0}"/>
              </a:ext>
            </a:extLst>
          </p:cNvPr>
          <p:cNvSpPr>
            <a:spLocks noGrp="1"/>
          </p:cNvSpPr>
          <p:nvPr>
            <p:ph type="subTitle" idx="1" hasCustomPrompt="1"/>
          </p:nvPr>
        </p:nvSpPr>
        <p:spPr>
          <a:xfrm>
            <a:off x="477077" y="4919412"/>
            <a:ext cx="3091623" cy="1238499"/>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 or dates here</a:t>
            </a:r>
          </a:p>
        </p:txBody>
      </p:sp>
    </p:spTree>
    <p:extLst>
      <p:ext uri="{BB962C8B-B14F-4D97-AF65-F5344CB8AC3E}">
        <p14:creationId xmlns:p14="http://schemas.microsoft.com/office/powerpoint/2010/main" val="18791658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Option 5">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EFA13D-2189-42D8-89D2-A6309CF197B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12185650" cy="6858000"/>
          </a:xfrm>
          <a:prstGeom prst="rect">
            <a:avLst/>
          </a:prstGeom>
        </p:spPr>
      </p:pic>
      <p:sp>
        <p:nvSpPr>
          <p:cNvPr id="3" name="Text Placeholder 2">
            <a:extLst>
              <a:ext uri="{FF2B5EF4-FFF2-40B4-BE49-F238E27FC236}">
                <a16:creationId xmlns:a16="http://schemas.microsoft.com/office/drawing/2014/main" id="{74180BAF-B275-4560-9981-22A6E77F03CA}"/>
              </a:ext>
            </a:extLst>
          </p:cNvPr>
          <p:cNvSpPr>
            <a:spLocks noGrp="1"/>
          </p:cNvSpPr>
          <p:nvPr>
            <p:ph type="body" sz="quarter" idx="10" hasCustomPrompt="1"/>
          </p:nvPr>
        </p:nvSpPr>
        <p:spPr>
          <a:xfrm>
            <a:off x="476609" y="1087120"/>
            <a:ext cx="4095391" cy="3832291"/>
          </a:xfrm>
        </p:spPr>
        <p:txBody>
          <a:bodyPr anchor="ctr" anchorCtr="0">
            <a:normAutofit/>
          </a:bodyPr>
          <a:lstStyle>
            <a:lvl1pPr marL="0" indent="0">
              <a:buFontTx/>
              <a:buNone/>
              <a:defRPr sz="4000" b="1">
                <a:solidFill>
                  <a:schemeClr val="tx1"/>
                </a:solidFill>
              </a:defRPr>
            </a:lvl1pPr>
          </a:lstStyle>
          <a:p>
            <a:pPr lvl="0"/>
            <a:r>
              <a:rPr lang="en-US" dirty="0"/>
              <a:t>Click to add title</a:t>
            </a:r>
          </a:p>
        </p:txBody>
      </p:sp>
      <p:sp>
        <p:nvSpPr>
          <p:cNvPr id="5" name="Text Placeholder 4">
            <a:extLst>
              <a:ext uri="{FF2B5EF4-FFF2-40B4-BE49-F238E27FC236}">
                <a16:creationId xmlns:a16="http://schemas.microsoft.com/office/drawing/2014/main" id="{FAC7F568-09FE-45F6-8B36-72334D8B8F72}"/>
              </a:ext>
            </a:extLst>
          </p:cNvPr>
          <p:cNvSpPr>
            <a:spLocks noGrp="1"/>
          </p:cNvSpPr>
          <p:nvPr>
            <p:ph type="body" sz="quarter" idx="11" hasCustomPrompt="1"/>
          </p:nvPr>
        </p:nvSpPr>
        <p:spPr>
          <a:xfrm>
            <a:off x="4572000" y="6157911"/>
            <a:ext cx="7233920" cy="700089"/>
          </a:xfrm>
        </p:spPr>
        <p:txBody>
          <a:bodyPr anchor="ctr">
            <a:normAutofit/>
          </a:bodyPr>
          <a:lstStyle>
            <a:lvl1pPr marL="0" indent="0" algn="r">
              <a:buFontTx/>
              <a:buNone/>
              <a:defRPr sz="1800" b="1" i="0" cap="none" spc="150" baseline="0">
                <a:solidFill>
                  <a:schemeClr val="bg1"/>
                </a:solidFill>
              </a:defRPr>
            </a:lvl1pPr>
            <a:lvl2pPr marL="457200" indent="0">
              <a:buNone/>
              <a:defRPr/>
            </a:lvl2pPr>
          </a:lstStyle>
          <a:p>
            <a:pPr lvl="0"/>
            <a:r>
              <a:rPr lang="en-US" dirty="0"/>
              <a:t>Industry Here</a:t>
            </a:r>
          </a:p>
        </p:txBody>
      </p:sp>
      <p:sp>
        <p:nvSpPr>
          <p:cNvPr id="4" name="TextBox 3">
            <a:extLst>
              <a:ext uri="{FF2B5EF4-FFF2-40B4-BE49-F238E27FC236}">
                <a16:creationId xmlns:a16="http://schemas.microsoft.com/office/drawing/2014/main" id="{09E0A0B6-2669-4483-815F-68CAD9B6C8CF}"/>
              </a:ext>
            </a:extLst>
          </p:cNvPr>
          <p:cNvSpPr txBox="1"/>
          <p:nvPr userDrawn="1"/>
        </p:nvSpPr>
        <p:spPr>
          <a:xfrm>
            <a:off x="476609" y="6518115"/>
            <a:ext cx="6094562" cy="84639"/>
          </a:xfrm>
          <a:prstGeom prst="rect">
            <a:avLst/>
          </a:prstGeom>
          <a:noFill/>
        </p:spPr>
        <p:txBody>
          <a:bodyPr wrap="square" lIns="0" tIns="0" rIns="0" bIns="0" anchor="b">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
        <p:nvSpPr>
          <p:cNvPr id="2" name="Subtitle 2">
            <a:extLst>
              <a:ext uri="{FF2B5EF4-FFF2-40B4-BE49-F238E27FC236}">
                <a16:creationId xmlns:a16="http://schemas.microsoft.com/office/drawing/2014/main" id="{F0643AD6-5C9B-5EC1-CDDC-14A5785B01E0}"/>
              </a:ext>
            </a:extLst>
          </p:cNvPr>
          <p:cNvSpPr>
            <a:spLocks noGrp="1"/>
          </p:cNvSpPr>
          <p:nvPr>
            <p:ph type="subTitle" idx="1" hasCustomPrompt="1"/>
          </p:nvPr>
        </p:nvSpPr>
        <p:spPr>
          <a:xfrm>
            <a:off x="477077" y="4919412"/>
            <a:ext cx="3091623" cy="1238499"/>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 or dates here</a:t>
            </a:r>
          </a:p>
        </p:txBody>
      </p:sp>
    </p:spTree>
    <p:extLst>
      <p:ext uri="{BB962C8B-B14F-4D97-AF65-F5344CB8AC3E}">
        <p14:creationId xmlns:p14="http://schemas.microsoft.com/office/powerpoint/2010/main" val="1808380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Option 6">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5493ED-DE0F-C953-FCD8-3D884D6C5C0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35F4D48-1865-A331-03E8-49D01E3662E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0BD83B98-5769-E969-BF77-6CD13FA2A182}"/>
              </a:ext>
            </a:extLst>
          </p:cNvPr>
          <p:cNvSpPr>
            <a:spLocks noGrp="1"/>
          </p:cNvSpPr>
          <p:nvPr>
            <p:ph type="ctrTitle"/>
          </p:nvPr>
        </p:nvSpPr>
        <p:spPr>
          <a:xfrm>
            <a:off x="477078" y="1066800"/>
            <a:ext cx="8209722" cy="4396213"/>
          </a:xfrm>
        </p:spPr>
        <p:txBody>
          <a:bodyPr tIns="0" bIns="0" anchor="ctr" anchorCtr="0">
            <a:normAutofit/>
          </a:bodyPr>
          <a:lstStyle>
            <a:lvl1pPr algn="l">
              <a:defRPr sz="4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3CC358B-1F99-2995-75C7-7EE88A1642A7}"/>
              </a:ext>
            </a:extLst>
          </p:cNvPr>
          <p:cNvSpPr>
            <a:spLocks noGrp="1"/>
          </p:cNvSpPr>
          <p:nvPr>
            <p:ph type="subTitle" idx="1"/>
          </p:nvPr>
        </p:nvSpPr>
        <p:spPr>
          <a:xfrm>
            <a:off x="477077" y="5463014"/>
            <a:ext cx="6761923" cy="785035"/>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EFBF6E3E-DC53-7581-6544-23C2C8C33968}"/>
              </a:ext>
            </a:extLst>
          </p:cNvPr>
          <p:cNvSpPr/>
          <p:nvPr userDrawn="1"/>
        </p:nvSpPr>
        <p:spPr>
          <a:xfrm>
            <a:off x="477519" y="66354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6270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Option 6 - Industr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5493ED-DE0F-C953-FCD8-3D884D6C5C0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35F4D48-1865-A331-03E8-49D01E3662E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0BD83B98-5769-E969-BF77-6CD13FA2A182}"/>
              </a:ext>
            </a:extLst>
          </p:cNvPr>
          <p:cNvSpPr>
            <a:spLocks noGrp="1"/>
          </p:cNvSpPr>
          <p:nvPr>
            <p:ph type="ctrTitle"/>
          </p:nvPr>
        </p:nvSpPr>
        <p:spPr>
          <a:xfrm>
            <a:off x="477078" y="1066800"/>
            <a:ext cx="8209722" cy="4396213"/>
          </a:xfrm>
        </p:spPr>
        <p:txBody>
          <a:bodyPr tIns="0" bIns="0" anchor="ctr" anchorCtr="0">
            <a:normAutofit/>
          </a:bodyPr>
          <a:lstStyle>
            <a:lvl1pPr algn="l">
              <a:defRPr sz="4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3CC358B-1F99-2995-75C7-7EE88A1642A7}"/>
              </a:ext>
            </a:extLst>
          </p:cNvPr>
          <p:cNvSpPr>
            <a:spLocks noGrp="1"/>
          </p:cNvSpPr>
          <p:nvPr>
            <p:ph type="subTitle" idx="1"/>
          </p:nvPr>
        </p:nvSpPr>
        <p:spPr>
          <a:xfrm>
            <a:off x="477077" y="5463014"/>
            <a:ext cx="6761923" cy="785035"/>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EFBF6E3E-DC53-7581-6544-23C2C8C33968}"/>
              </a:ext>
            </a:extLst>
          </p:cNvPr>
          <p:cNvSpPr/>
          <p:nvPr userDrawn="1"/>
        </p:nvSpPr>
        <p:spPr>
          <a:xfrm>
            <a:off x="477519" y="66354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EA73E399-0F30-3E7D-E91B-0D308C42AE8D}"/>
              </a:ext>
            </a:extLst>
          </p:cNvPr>
          <p:cNvSpPr>
            <a:spLocks noGrp="1"/>
          </p:cNvSpPr>
          <p:nvPr>
            <p:ph type="body" sz="quarter" idx="11" hasCustomPrompt="1"/>
          </p:nvPr>
        </p:nvSpPr>
        <p:spPr>
          <a:xfrm>
            <a:off x="7912100" y="5463014"/>
            <a:ext cx="3893820" cy="785036"/>
          </a:xfrm>
        </p:spPr>
        <p:txBody>
          <a:bodyPr anchor="ctr">
            <a:normAutofit/>
          </a:bodyPr>
          <a:lstStyle>
            <a:lvl1pPr marL="0" indent="0" algn="r">
              <a:buFontTx/>
              <a:buNone/>
              <a:defRPr sz="1800" b="1" i="0" cap="none" spc="150" baseline="0">
                <a:solidFill>
                  <a:schemeClr val="bg1"/>
                </a:solidFill>
              </a:defRPr>
            </a:lvl1pPr>
            <a:lvl2pPr marL="457200" indent="0">
              <a:buNone/>
              <a:defRPr/>
            </a:lvl2pPr>
          </a:lstStyle>
          <a:p>
            <a:pPr lvl="0"/>
            <a:r>
              <a:rPr lang="en-US" dirty="0"/>
              <a:t>Industry Here</a:t>
            </a:r>
          </a:p>
        </p:txBody>
      </p:sp>
    </p:spTree>
    <p:extLst>
      <p:ext uri="{BB962C8B-B14F-4D97-AF65-F5344CB8AC3E}">
        <p14:creationId xmlns:p14="http://schemas.microsoft.com/office/powerpoint/2010/main" val="35199343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Option 7">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5493ED-DE0F-C953-FCD8-3D884D6C5C0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35F4D48-1865-A331-03E8-49D01E3662E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0BD83B98-5769-E969-BF77-6CD13FA2A182}"/>
              </a:ext>
            </a:extLst>
          </p:cNvPr>
          <p:cNvSpPr>
            <a:spLocks noGrp="1"/>
          </p:cNvSpPr>
          <p:nvPr>
            <p:ph type="ctrTitle"/>
          </p:nvPr>
        </p:nvSpPr>
        <p:spPr>
          <a:xfrm>
            <a:off x="477078" y="2159000"/>
            <a:ext cx="8209722" cy="3505395"/>
          </a:xfrm>
        </p:spPr>
        <p:txBody>
          <a:bodyPr tIns="0" bIns="0" anchor="ctr" anchorCtr="0">
            <a:normAutofit/>
          </a:bodyPr>
          <a:lstStyle>
            <a:lvl1pPr algn="l">
              <a:defRPr sz="4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3CC358B-1F99-2995-75C7-7EE88A1642A7}"/>
              </a:ext>
            </a:extLst>
          </p:cNvPr>
          <p:cNvSpPr>
            <a:spLocks noGrp="1"/>
          </p:cNvSpPr>
          <p:nvPr>
            <p:ph type="subTitle" idx="1"/>
          </p:nvPr>
        </p:nvSpPr>
        <p:spPr>
          <a:xfrm>
            <a:off x="477077" y="5664395"/>
            <a:ext cx="6761923" cy="785035"/>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EFBF6E3E-DC53-7581-6544-23C2C8C33968}"/>
              </a:ext>
            </a:extLst>
          </p:cNvPr>
          <p:cNvSpPr/>
          <p:nvPr userDrawn="1"/>
        </p:nvSpPr>
        <p:spPr>
          <a:xfrm>
            <a:off x="477519" y="6635485"/>
            <a:ext cx="6096000" cy="84639"/>
          </a:xfrm>
          <a:prstGeom prst="rect">
            <a:avLst/>
          </a:prstGeom>
        </p:spPr>
        <p:txBody>
          <a:bodyPr lIns="0" tIns="0" rIns="0" bIns="0">
            <a:spAutoFit/>
          </a:bodyPr>
          <a:lstStyle/>
          <a:p>
            <a:r>
              <a:rPr lang="en-US" sz="550" b="0" i="0" u="none" strike="noStrike" dirty="0">
                <a:solidFill>
                  <a:schemeClr val="tx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54885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Option 7 - Industr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5493ED-DE0F-C953-FCD8-3D884D6C5C0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35F4D48-1865-A331-03E8-49D01E3662E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0BD83B98-5769-E969-BF77-6CD13FA2A182}"/>
              </a:ext>
            </a:extLst>
          </p:cNvPr>
          <p:cNvSpPr>
            <a:spLocks noGrp="1"/>
          </p:cNvSpPr>
          <p:nvPr>
            <p:ph type="ctrTitle"/>
          </p:nvPr>
        </p:nvSpPr>
        <p:spPr>
          <a:xfrm>
            <a:off x="477078" y="2159000"/>
            <a:ext cx="8209722" cy="3505395"/>
          </a:xfrm>
        </p:spPr>
        <p:txBody>
          <a:bodyPr tIns="0" bIns="0" anchor="ctr" anchorCtr="0">
            <a:normAutofit/>
          </a:bodyPr>
          <a:lstStyle>
            <a:lvl1pPr algn="l">
              <a:defRPr sz="4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3CC358B-1F99-2995-75C7-7EE88A1642A7}"/>
              </a:ext>
            </a:extLst>
          </p:cNvPr>
          <p:cNvSpPr>
            <a:spLocks noGrp="1"/>
          </p:cNvSpPr>
          <p:nvPr>
            <p:ph type="subTitle" idx="1"/>
          </p:nvPr>
        </p:nvSpPr>
        <p:spPr>
          <a:xfrm>
            <a:off x="477077" y="5664395"/>
            <a:ext cx="6761923" cy="785035"/>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EFBF6E3E-DC53-7581-6544-23C2C8C33968}"/>
              </a:ext>
            </a:extLst>
          </p:cNvPr>
          <p:cNvSpPr/>
          <p:nvPr userDrawn="1"/>
        </p:nvSpPr>
        <p:spPr>
          <a:xfrm>
            <a:off x="477519" y="6635485"/>
            <a:ext cx="6096000" cy="84639"/>
          </a:xfrm>
          <a:prstGeom prst="rect">
            <a:avLst/>
          </a:prstGeom>
        </p:spPr>
        <p:txBody>
          <a:bodyPr lIns="0" tIns="0" rIns="0" bIns="0">
            <a:spAutoFit/>
          </a:bodyPr>
          <a:lstStyle/>
          <a:p>
            <a:r>
              <a:rPr lang="en-US" sz="550" b="0" i="0" u="none" strike="noStrike" dirty="0">
                <a:solidFill>
                  <a:schemeClr val="tx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tx1"/>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EA73E399-0F30-3E7D-E91B-0D308C42AE8D}"/>
              </a:ext>
            </a:extLst>
          </p:cNvPr>
          <p:cNvSpPr>
            <a:spLocks noGrp="1"/>
          </p:cNvSpPr>
          <p:nvPr>
            <p:ph type="body" sz="quarter" idx="11" hasCustomPrompt="1"/>
          </p:nvPr>
        </p:nvSpPr>
        <p:spPr>
          <a:xfrm>
            <a:off x="7912100" y="5664395"/>
            <a:ext cx="3893820" cy="785036"/>
          </a:xfrm>
        </p:spPr>
        <p:txBody>
          <a:bodyPr anchor="ctr">
            <a:normAutofit/>
          </a:bodyPr>
          <a:lstStyle>
            <a:lvl1pPr marL="0" indent="0" algn="r">
              <a:buFontTx/>
              <a:buNone/>
              <a:defRPr sz="1800" b="1" i="0" cap="none" spc="150" baseline="0">
                <a:solidFill>
                  <a:schemeClr val="bg1"/>
                </a:solidFill>
              </a:defRPr>
            </a:lvl1pPr>
            <a:lvl2pPr marL="457200" indent="0">
              <a:buNone/>
              <a:defRPr/>
            </a:lvl2pPr>
          </a:lstStyle>
          <a:p>
            <a:pPr lvl="0"/>
            <a:r>
              <a:rPr lang="en-US" dirty="0"/>
              <a:t>Industry Here</a:t>
            </a:r>
          </a:p>
        </p:txBody>
      </p:sp>
    </p:spTree>
    <p:extLst>
      <p:ext uri="{BB962C8B-B14F-4D97-AF65-F5344CB8AC3E}">
        <p14:creationId xmlns:p14="http://schemas.microsoft.com/office/powerpoint/2010/main" val="12952616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580C9CC-1B8B-4FBD-AFA4-CBA841DE4E84}"/>
              </a:ext>
            </a:extLst>
          </p:cNvPr>
          <p:cNvSpPr>
            <a:spLocks noGrp="1"/>
          </p:cNvSpPr>
          <p:nvPr>
            <p:ph type="sldNum" sz="quarter" idx="4"/>
          </p:nvPr>
        </p:nvSpPr>
        <p:spPr>
          <a:xfrm>
            <a:off x="8971280" y="6377304"/>
            <a:ext cx="2743200" cy="130811"/>
          </a:xfrm>
          <a:prstGeom prst="rect">
            <a:avLst/>
          </a:prstGeom>
        </p:spPr>
        <p:txBody>
          <a:bodyPr vert="horz" lIns="0" tIns="0" rIns="0" bIns="0" rtlCol="0" anchor="b" anchorCtr="0"/>
          <a:lstStyle>
            <a:lvl1pPr algn="r">
              <a:defRPr sz="1200">
                <a:solidFill>
                  <a:schemeClr val="tx1">
                    <a:tint val="75000"/>
                  </a:schemeClr>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295077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5493ED-DE0F-C953-FCD8-3D884D6C5C0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35F4D48-1865-A331-03E8-49D01E3662E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BD83B98-5769-E969-BF77-6CD13FA2A182}"/>
              </a:ext>
            </a:extLst>
          </p:cNvPr>
          <p:cNvSpPr>
            <a:spLocks noGrp="1"/>
          </p:cNvSpPr>
          <p:nvPr>
            <p:ph type="ctrTitle"/>
          </p:nvPr>
        </p:nvSpPr>
        <p:spPr>
          <a:xfrm>
            <a:off x="477078" y="5439979"/>
            <a:ext cx="11236960" cy="785035"/>
          </a:xfrm>
        </p:spPr>
        <p:txBody>
          <a:bodyPr tIns="0" bIns="0" anchor="ctr" anchorCtr="0">
            <a:normAutofit/>
          </a:bodyPr>
          <a:lstStyle>
            <a:lvl1pPr algn="l">
              <a:defRPr sz="4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3CC358B-1F99-2995-75C7-7EE88A1642A7}"/>
              </a:ext>
            </a:extLst>
          </p:cNvPr>
          <p:cNvSpPr>
            <a:spLocks noGrp="1"/>
          </p:cNvSpPr>
          <p:nvPr>
            <p:ph type="subTitle" idx="1"/>
          </p:nvPr>
        </p:nvSpPr>
        <p:spPr>
          <a:xfrm>
            <a:off x="477077" y="6225014"/>
            <a:ext cx="11236959" cy="400119"/>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descr="A red and black logo&#10;&#10;Description automatically generated with low confidence">
            <a:extLst>
              <a:ext uri="{FF2B5EF4-FFF2-40B4-BE49-F238E27FC236}">
                <a16:creationId xmlns:a16="http://schemas.microsoft.com/office/drawing/2014/main" id="{6D335231-B2B0-7839-AF6A-A52BD3A235D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77077" y="2223683"/>
            <a:ext cx="4015410" cy="785035"/>
          </a:xfrm>
          <a:prstGeom prst="rect">
            <a:avLst/>
          </a:prstGeom>
        </p:spPr>
      </p:pic>
      <p:sp>
        <p:nvSpPr>
          <p:cNvPr id="6" name="Rectangle 5">
            <a:extLst>
              <a:ext uri="{FF2B5EF4-FFF2-40B4-BE49-F238E27FC236}">
                <a16:creationId xmlns:a16="http://schemas.microsoft.com/office/drawing/2014/main" id="{EFBF6E3E-DC53-7581-6544-23C2C8C33968}"/>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07729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253331"/>
            <a:ext cx="11236959" cy="4784035"/>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1101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Agenda Slide Option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AB3BCA-AB00-260B-68A9-8998CA20DB7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85742A3-AA2B-4952-F461-AE1CD2ABEC8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FF9F61C-5A69-ED64-2B37-82F1D25CA6B6}"/>
              </a:ext>
            </a:extLst>
          </p:cNvPr>
          <p:cNvSpPr>
            <a:spLocks noGrp="1"/>
          </p:cNvSpPr>
          <p:nvPr>
            <p:ph type="title" hasCustomPrompt="1"/>
          </p:nvPr>
        </p:nvSpPr>
        <p:spPr>
          <a:xfrm>
            <a:off x="0" y="370839"/>
            <a:ext cx="2703443" cy="620395"/>
          </a:xfrm>
        </p:spPr>
        <p:txBody>
          <a:bodyPr/>
          <a:lstStyle>
            <a:lvl1pPr algn="ctr">
              <a:defRPr>
                <a:solidFill>
                  <a:schemeClr val="bg1"/>
                </a:solidFill>
              </a:defRPr>
            </a:lvl1pPr>
          </a:lstStyle>
          <a:p>
            <a:r>
              <a:rPr lang="en-US" dirty="0"/>
              <a:t>Agenda</a:t>
            </a:r>
          </a:p>
        </p:txBody>
      </p:sp>
      <p:sp>
        <p:nvSpPr>
          <p:cNvPr id="3" name="Content Placeholder 2">
            <a:extLst>
              <a:ext uri="{FF2B5EF4-FFF2-40B4-BE49-F238E27FC236}">
                <a16:creationId xmlns:a16="http://schemas.microsoft.com/office/drawing/2014/main" id="{E4DB107F-26EA-9E45-462D-AD2F1242205F}"/>
              </a:ext>
            </a:extLst>
          </p:cNvPr>
          <p:cNvSpPr>
            <a:spLocks noGrp="1"/>
          </p:cNvSpPr>
          <p:nvPr>
            <p:ph idx="1"/>
          </p:nvPr>
        </p:nvSpPr>
        <p:spPr>
          <a:xfrm>
            <a:off x="3064748" y="1264977"/>
            <a:ext cx="8649732" cy="5112327"/>
          </a:xfrm>
        </p:spPr>
        <p:txBody>
          <a:bodyPr>
            <a:normAutofit/>
          </a:bodyPr>
          <a:lstStyle>
            <a:lvl1pPr marL="0" indent="0">
              <a:spcAft>
                <a:spcPts val="3000"/>
              </a:spcAft>
              <a:buNone/>
              <a:defRPr sz="2000"/>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1B032A3C-D05A-4F1A-29AD-91F65F37BAD5}"/>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a:t>
            </a:fld>
            <a:endParaRPr lang="en-US"/>
          </a:p>
        </p:txBody>
      </p:sp>
      <p:sp>
        <p:nvSpPr>
          <p:cNvPr id="9" name="TextBox 8">
            <a:extLst>
              <a:ext uri="{FF2B5EF4-FFF2-40B4-BE49-F238E27FC236}">
                <a16:creationId xmlns:a16="http://schemas.microsoft.com/office/drawing/2014/main" id="{BB612CD7-E032-B9D9-4165-B1E18A6455D9}"/>
              </a:ext>
            </a:extLst>
          </p:cNvPr>
          <p:cNvSpPr txBox="1"/>
          <p:nvPr userDrawn="1"/>
        </p:nvSpPr>
        <p:spPr>
          <a:xfrm>
            <a:off x="225286" y="1338469"/>
            <a:ext cx="2199862" cy="4784035"/>
          </a:xfrm>
          <a:prstGeom prst="rect">
            <a:avLst/>
          </a:prstGeom>
          <a:noFill/>
        </p:spPr>
        <p:txBody>
          <a:bodyPr wrap="square" lIns="0" tIns="0" rIns="0" bIns="91440" rtlCol="0">
            <a:noAutofit/>
          </a:bodyPr>
          <a:lstStyle/>
          <a:p>
            <a:pPr algn="r">
              <a:spcBef>
                <a:spcPts val="1000"/>
              </a:spcBef>
              <a:spcAft>
                <a:spcPts val="2400"/>
              </a:spcAft>
            </a:pPr>
            <a:endParaRPr lang="en-US" sz="1500" dirty="0">
              <a:solidFill>
                <a:schemeClr val="bg1"/>
              </a:solidFill>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FADCC08C-B55C-9AED-651C-5DA27B7481B7}"/>
              </a:ext>
            </a:extLst>
          </p:cNvPr>
          <p:cNvSpPr>
            <a:spLocks noGrp="1"/>
          </p:cNvSpPr>
          <p:nvPr>
            <p:ph idx="13"/>
          </p:nvPr>
        </p:nvSpPr>
        <p:spPr>
          <a:xfrm>
            <a:off x="238539" y="1264977"/>
            <a:ext cx="2137896" cy="5112327"/>
          </a:xfrm>
        </p:spPr>
        <p:txBody>
          <a:bodyPr>
            <a:normAutofit/>
          </a:bodyPr>
          <a:lstStyle>
            <a:lvl1pPr marL="0" indent="0" algn="r">
              <a:spcAft>
                <a:spcPts val="3000"/>
              </a:spcAft>
              <a:buNone/>
              <a:defRPr sz="2000" b="0"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0" name="Rectangle 9">
            <a:extLst>
              <a:ext uri="{FF2B5EF4-FFF2-40B4-BE49-F238E27FC236}">
                <a16:creationId xmlns:a16="http://schemas.microsoft.com/office/drawing/2014/main" id="{200700C7-8850-6CD7-4D16-45C6CEC77327}"/>
              </a:ext>
            </a:extLst>
          </p:cNvPr>
          <p:cNvSpPr/>
          <p:nvPr userDrawn="1"/>
        </p:nvSpPr>
        <p:spPr>
          <a:xfrm>
            <a:off x="5618480" y="6737085"/>
            <a:ext cx="6096000" cy="84639"/>
          </a:xfrm>
          <a:prstGeom prst="rect">
            <a:avLst/>
          </a:prstGeom>
        </p:spPr>
        <p:txBody>
          <a:bodyPr lIns="0" tIns="0" rIns="0" bIns="0">
            <a:spAutoFit/>
          </a:bodyPr>
          <a:lstStyle/>
          <a:p>
            <a:pPr algn="r"/>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9542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253331"/>
            <a:ext cx="11236959" cy="4784035"/>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551238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Slide Option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311874-DB7E-C41F-0951-4E8CE98DEDF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85742A3-AA2B-4952-F461-AE1CD2ABEC8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1B032A3C-D05A-4F1A-29AD-91F65F37BAD5}"/>
              </a:ext>
            </a:extLst>
          </p:cNvPr>
          <p:cNvSpPr>
            <a:spLocks noGrp="1"/>
          </p:cNvSpPr>
          <p:nvPr>
            <p:ph type="sldNum" sz="quarter" idx="12"/>
          </p:nvPr>
        </p:nvSpPr>
        <p:spPr/>
        <p:txBody>
          <a:bodyPr/>
          <a:lstStyle>
            <a:lvl1pPr>
              <a:defRPr>
                <a:solidFill>
                  <a:schemeClr val="bg1"/>
                </a:solidFill>
              </a:defRPr>
            </a:lvl1pPr>
          </a:lstStyle>
          <a:p>
            <a:fld id="{B212C38A-D241-7041-9EFC-6446870ABFAA}" type="slidenum">
              <a:rPr lang="en-US" smtClean="0"/>
              <a:pPr/>
              <a:t>‹#›</a:t>
            </a:fld>
            <a:endParaRPr lang="en-US" dirty="0"/>
          </a:p>
        </p:txBody>
      </p:sp>
      <p:sp>
        <p:nvSpPr>
          <p:cNvPr id="9" name="TextBox 8">
            <a:extLst>
              <a:ext uri="{FF2B5EF4-FFF2-40B4-BE49-F238E27FC236}">
                <a16:creationId xmlns:a16="http://schemas.microsoft.com/office/drawing/2014/main" id="{BB612CD7-E032-B9D9-4165-B1E18A6455D9}"/>
              </a:ext>
            </a:extLst>
          </p:cNvPr>
          <p:cNvSpPr txBox="1"/>
          <p:nvPr userDrawn="1"/>
        </p:nvSpPr>
        <p:spPr>
          <a:xfrm>
            <a:off x="225286" y="1338469"/>
            <a:ext cx="2199862" cy="4784035"/>
          </a:xfrm>
          <a:prstGeom prst="rect">
            <a:avLst/>
          </a:prstGeom>
          <a:noFill/>
        </p:spPr>
        <p:txBody>
          <a:bodyPr wrap="square" lIns="0" tIns="0" rIns="0" bIns="91440" rtlCol="0">
            <a:noAutofit/>
          </a:bodyPr>
          <a:lstStyle/>
          <a:p>
            <a:pPr algn="r">
              <a:spcBef>
                <a:spcPts val="1000"/>
              </a:spcBef>
              <a:spcAft>
                <a:spcPts val="2400"/>
              </a:spcAft>
            </a:pPr>
            <a:endParaRPr lang="en-US" sz="1500" dirty="0">
              <a:solidFill>
                <a:schemeClr val="bg1"/>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414B05A9-E987-D1DF-83EF-D59B43A24892}"/>
              </a:ext>
            </a:extLst>
          </p:cNvPr>
          <p:cNvSpPr txBox="1">
            <a:spLocks/>
          </p:cNvSpPr>
          <p:nvPr userDrawn="1"/>
        </p:nvSpPr>
        <p:spPr>
          <a:xfrm>
            <a:off x="477520" y="1"/>
            <a:ext cx="7731760" cy="160528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Arial" panose="020B0604020202020204" pitchFamily="34" charset="0"/>
              </a:defRPr>
            </a:lvl1pPr>
          </a:lstStyle>
          <a:p>
            <a:r>
              <a:rPr lang="en-US" dirty="0"/>
              <a:t>Agenda</a:t>
            </a:r>
          </a:p>
        </p:txBody>
      </p:sp>
      <p:sp>
        <p:nvSpPr>
          <p:cNvPr id="12" name="Content Placeholder 2">
            <a:extLst>
              <a:ext uri="{FF2B5EF4-FFF2-40B4-BE49-F238E27FC236}">
                <a16:creationId xmlns:a16="http://schemas.microsoft.com/office/drawing/2014/main" id="{9249B6EC-7E38-5D3A-815E-EBD1852A3F09}"/>
              </a:ext>
            </a:extLst>
          </p:cNvPr>
          <p:cNvSpPr>
            <a:spLocks noGrp="1"/>
          </p:cNvSpPr>
          <p:nvPr>
            <p:ph idx="1"/>
          </p:nvPr>
        </p:nvSpPr>
        <p:spPr>
          <a:xfrm>
            <a:off x="477520" y="1869440"/>
            <a:ext cx="11236959" cy="4167926"/>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A red and black logo&#10;&#10;Description automatically generated with low confidence">
            <a:extLst>
              <a:ext uri="{FF2B5EF4-FFF2-40B4-BE49-F238E27FC236}">
                <a16:creationId xmlns:a16="http://schemas.microsoft.com/office/drawing/2014/main" id="{CF069490-6DE8-4164-40D4-8003E3BC3DC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1" name="Rectangle 10">
            <a:extLst>
              <a:ext uri="{FF2B5EF4-FFF2-40B4-BE49-F238E27FC236}">
                <a16:creationId xmlns:a16="http://schemas.microsoft.com/office/drawing/2014/main" id="{7A69186C-5399-A21F-446E-5635703C9771}"/>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22491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lternative Layout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5CA0C01-F7FE-22E4-04C5-E81981FD8660}"/>
              </a:ext>
            </a:extLst>
          </p:cNvPr>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ackground pattern&#10;&#10;Description automatically generated">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253331"/>
            <a:ext cx="11236959" cy="4784035"/>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red and black logo&#10;&#10;Description automatically generated with low confidence">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564D8BDC-FB7A-6A02-DBF1-16A0D4638BEB}"/>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45756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lternative Layou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3AA135-9E19-69F3-1233-089A7EA6C45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1"/>
            <a:ext cx="11236960" cy="1574800"/>
          </a:xfrm>
        </p:spPr>
        <p:txBody>
          <a:bodyPr/>
          <a:lstStyle>
            <a:lvl1pPr>
              <a:defRPr>
                <a:solidFill>
                  <a:schemeClr val="bg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838960"/>
            <a:ext cx="11236959" cy="4198406"/>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red and black logo&#10;&#10;Description automatically generated with low confidence">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A8BB06BA-F47B-A211-DA0A-9ED757401BD8}"/>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65891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lternative Layout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51E0B7-44D0-A77E-026E-AC0C4E1F2BA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hasCustomPrompt="1"/>
          </p:nvPr>
        </p:nvSpPr>
        <p:spPr>
          <a:xfrm>
            <a:off x="477518" y="229313"/>
            <a:ext cx="3535680" cy="903445"/>
          </a:xfrm>
        </p:spPr>
        <p:txBody>
          <a:bodyPr/>
          <a:lstStyle>
            <a:lvl1pPr>
              <a:defRPr>
                <a:solidFill>
                  <a:schemeClr val="bg1"/>
                </a:solidFill>
              </a:defRPr>
            </a:lvl1pPr>
          </a:lstStyle>
          <a:p>
            <a:r>
              <a:rPr lang="en-US" dirty="0"/>
              <a:t>Sidebar</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846320" y="229313"/>
            <a:ext cx="6868159" cy="5808053"/>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77518" y="6181723"/>
            <a:ext cx="1461595" cy="282575"/>
          </a:xfrm>
          <a:prstGeom prst="rect">
            <a:avLst/>
          </a:prstGeom>
        </p:spPr>
      </p:pic>
      <p:sp>
        <p:nvSpPr>
          <p:cNvPr id="9" name="Content Placeholder 2">
            <a:extLst>
              <a:ext uri="{FF2B5EF4-FFF2-40B4-BE49-F238E27FC236}">
                <a16:creationId xmlns:a16="http://schemas.microsoft.com/office/drawing/2014/main" id="{0378B196-8888-2487-DCA4-C945AC17871A}"/>
              </a:ext>
            </a:extLst>
          </p:cNvPr>
          <p:cNvSpPr>
            <a:spLocks noGrp="1"/>
          </p:cNvSpPr>
          <p:nvPr>
            <p:ph idx="13"/>
          </p:nvPr>
        </p:nvSpPr>
        <p:spPr>
          <a:xfrm>
            <a:off x="477518" y="1253331"/>
            <a:ext cx="3535679" cy="4784035"/>
          </a:xfrm>
        </p:spPr>
        <p:txBody>
          <a:bodyPr>
            <a:normAutofit/>
          </a:bodyPr>
          <a:lstStyle>
            <a:lvl1pPr marL="0" indent="0" algn="l">
              <a:spcAft>
                <a:spcPts val="3000"/>
              </a:spcAft>
              <a:buNone/>
              <a:defRPr sz="2000" b="0"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1" name="Rectangle 10">
            <a:extLst>
              <a:ext uri="{FF2B5EF4-FFF2-40B4-BE49-F238E27FC236}">
                <a16:creationId xmlns:a16="http://schemas.microsoft.com/office/drawing/2014/main" id="{E7FFD8CA-83AB-B2F6-D4F2-2BB5F8D510C9}"/>
              </a:ext>
            </a:extLst>
          </p:cNvPr>
          <p:cNvSpPr/>
          <p:nvPr userDrawn="1"/>
        </p:nvSpPr>
        <p:spPr>
          <a:xfrm>
            <a:off x="5618479" y="6737085"/>
            <a:ext cx="6096000" cy="84639"/>
          </a:xfrm>
          <a:prstGeom prst="rect">
            <a:avLst/>
          </a:prstGeom>
        </p:spPr>
        <p:txBody>
          <a:bodyPr lIns="0" tIns="0" rIns="0" bIns="0">
            <a:spAutoFit/>
          </a:bodyPr>
          <a:lstStyle/>
          <a:p>
            <a:pPr algn="r"/>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82029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lternative Layout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546D4B-E89E-95C5-9CCF-A280406AC388}"/>
              </a:ext>
            </a:extLst>
          </p:cNvPr>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FF51959-22DB-1157-A720-CE3CD147253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3238266"/>
            <a:ext cx="11236960" cy="620395"/>
          </a:xfrm>
        </p:spPr>
        <p:txBody>
          <a:bodyPr>
            <a:normAutofit/>
          </a:bodyPr>
          <a:lstStyle>
            <a:lvl1pPr>
              <a:defRPr sz="3000">
                <a:solidFill>
                  <a:schemeClr val="tx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3964609"/>
            <a:ext cx="11236959" cy="2021957"/>
          </a:xfrm>
        </p:spPr>
        <p:txBody>
          <a:bodyPr>
            <a:no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34BA1AB8-831A-AF61-52F2-7CD1A394D520}"/>
              </a:ext>
            </a:extLst>
          </p:cNvPr>
          <p:cNvSpPr>
            <a:spLocks noGrp="1"/>
          </p:cNvSpPr>
          <p:nvPr>
            <p:ph idx="13"/>
          </p:nvPr>
        </p:nvSpPr>
        <p:spPr>
          <a:xfrm>
            <a:off x="477520" y="0"/>
            <a:ext cx="9806167" cy="2902225"/>
          </a:xfrm>
        </p:spPr>
        <p:txBody>
          <a:bodyPr tIns="0" bIns="0" anchor="ctr" anchorCtr="0">
            <a:normAutofit/>
          </a:bodyPr>
          <a:lstStyle>
            <a:lvl1pPr marL="0" indent="0">
              <a:spcAft>
                <a:spcPts val="300"/>
              </a:spcAft>
              <a:buNone/>
              <a:defRPr sz="2500" b="1" i="0">
                <a:solidFill>
                  <a:schemeClr val="bg1"/>
                </a:solidFill>
                <a:latin typeface="Arial" panose="020B0604020202020204" pitchFamily="34" charset="0"/>
                <a:cs typeface="Arial" panose="020B0604020202020204" pitchFamily="34" charset="0"/>
              </a:defRPr>
            </a:lvl1pPr>
            <a:lvl2pPr>
              <a:spcAft>
                <a:spcPts val="300"/>
              </a:spcAft>
              <a:defRPr/>
            </a:lvl2pPr>
          </a:lstStyle>
          <a:p>
            <a:pPr lvl="0"/>
            <a:r>
              <a:rPr lang="en-US" dirty="0"/>
              <a:t>Click to edit Master text styles</a:t>
            </a:r>
          </a:p>
        </p:txBody>
      </p:sp>
      <p:pic>
        <p:nvPicPr>
          <p:cNvPr id="9" name="Picture 8">
            <a:extLst>
              <a:ext uri="{FF2B5EF4-FFF2-40B4-BE49-F238E27FC236}">
                <a16:creationId xmlns:a16="http://schemas.microsoft.com/office/drawing/2014/main" id="{5478D5D1-3EF8-9731-80C5-2D6DAFD1CE1E}"/>
              </a:ext>
            </a:extLst>
          </p:cNvPr>
          <p:cNvPicPr>
            <a:picLocks noChangeAspect="1"/>
          </p:cNvPicPr>
          <p:nvPr userDrawn="1"/>
        </p:nvPicPr>
        <p:blipFill>
          <a:blip r:embed="rId3" cstate="print">
            <a:alphaModFix/>
            <a:extLst>
              <a:ext uri="{28A0092B-C50C-407E-A947-70E740481C1C}">
                <a14:useLocalDpi xmlns:a14="http://schemas.microsoft.com/office/drawing/2010/main"/>
              </a:ext>
            </a:extLst>
          </a:blip>
          <a:srcRect/>
          <a:stretch/>
        </p:blipFill>
        <p:spPr>
          <a:xfrm>
            <a:off x="10450324" y="480675"/>
            <a:ext cx="1213831" cy="1965959"/>
          </a:xfrm>
          <a:prstGeom prst="rect">
            <a:avLst/>
          </a:prstGeom>
        </p:spPr>
      </p:pic>
      <p:pic>
        <p:nvPicPr>
          <p:cNvPr id="11" name="Picture 10" descr="A red and black logo&#10;&#10;Description automatically generated with low confidence">
            <a:extLst>
              <a:ext uri="{FF2B5EF4-FFF2-40B4-BE49-F238E27FC236}">
                <a16:creationId xmlns:a16="http://schemas.microsoft.com/office/drawing/2014/main" id="{5AAEC1A4-E3D5-3ACF-FE5E-902F66C75F9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0" name="Rectangle 9">
            <a:extLst>
              <a:ext uri="{FF2B5EF4-FFF2-40B4-BE49-F238E27FC236}">
                <a16:creationId xmlns:a16="http://schemas.microsoft.com/office/drawing/2014/main" id="{C548AB90-4F34-4CA9-C328-0023F2709A7A}"/>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765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lternative Layout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2AAA1B-B93F-0B79-C046-3502808D4A0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FF51959-22DB-1157-A720-CE3CD147253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3238266"/>
            <a:ext cx="11236960" cy="620395"/>
          </a:xfrm>
        </p:spPr>
        <p:txBody>
          <a:bodyPr>
            <a:normAutofit/>
          </a:bodyPr>
          <a:lstStyle>
            <a:lvl1pPr>
              <a:defRPr sz="3000">
                <a:solidFill>
                  <a:srgbClr val="D42B1E"/>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3964609"/>
            <a:ext cx="11236959" cy="2021957"/>
          </a:xfrm>
        </p:spPr>
        <p:txBody>
          <a:bodyPr>
            <a:no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34BA1AB8-831A-AF61-52F2-7CD1A394D520}"/>
              </a:ext>
            </a:extLst>
          </p:cNvPr>
          <p:cNvSpPr>
            <a:spLocks noGrp="1"/>
          </p:cNvSpPr>
          <p:nvPr>
            <p:ph idx="13"/>
          </p:nvPr>
        </p:nvSpPr>
        <p:spPr>
          <a:xfrm>
            <a:off x="477520" y="0"/>
            <a:ext cx="9806167" cy="2902225"/>
          </a:xfrm>
        </p:spPr>
        <p:txBody>
          <a:bodyPr tIns="0" bIns="0" anchor="ctr" anchorCtr="0">
            <a:normAutofit/>
          </a:bodyPr>
          <a:lstStyle>
            <a:lvl1pPr marL="0" indent="0">
              <a:spcAft>
                <a:spcPts val="300"/>
              </a:spcAft>
              <a:buNone/>
              <a:defRPr sz="2500" b="1" i="0">
                <a:latin typeface="Arial" panose="020B0604020202020204" pitchFamily="34" charset="0"/>
                <a:cs typeface="Arial" panose="020B0604020202020204" pitchFamily="34" charset="0"/>
              </a:defRPr>
            </a:lvl1pPr>
            <a:lvl2pPr>
              <a:spcAft>
                <a:spcPts val="300"/>
              </a:spcAft>
              <a:defRPr/>
            </a:lvl2pPr>
          </a:lstStyle>
          <a:p>
            <a:pPr lvl="0"/>
            <a:r>
              <a:rPr lang="en-US" dirty="0"/>
              <a:t>Click to edit Master text styles</a:t>
            </a:r>
          </a:p>
        </p:txBody>
      </p:sp>
      <p:pic>
        <p:nvPicPr>
          <p:cNvPr id="9" name="Picture 8" descr="Shape, background pattern&#10;&#10;Description automatically generated">
            <a:extLst>
              <a:ext uri="{FF2B5EF4-FFF2-40B4-BE49-F238E27FC236}">
                <a16:creationId xmlns:a16="http://schemas.microsoft.com/office/drawing/2014/main" id="{5478D5D1-3EF8-9731-80C5-2D6DAFD1CE1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50324" y="480675"/>
            <a:ext cx="1213831" cy="1965960"/>
          </a:xfrm>
          <a:prstGeom prst="rect">
            <a:avLst/>
          </a:prstGeom>
        </p:spPr>
      </p:pic>
      <p:pic>
        <p:nvPicPr>
          <p:cNvPr id="11" name="Picture 10" descr="A red and black logo&#10;&#10;Description automatically generated with low confidence">
            <a:extLst>
              <a:ext uri="{FF2B5EF4-FFF2-40B4-BE49-F238E27FC236}">
                <a16:creationId xmlns:a16="http://schemas.microsoft.com/office/drawing/2014/main" id="{5AAEC1A4-E3D5-3ACF-FE5E-902F66C75F9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0" name="Rectangle 9">
            <a:extLst>
              <a:ext uri="{FF2B5EF4-FFF2-40B4-BE49-F238E27FC236}">
                <a16:creationId xmlns:a16="http://schemas.microsoft.com/office/drawing/2014/main" id="{E855D0FC-E4D6-147E-F010-37435EF5166A}"/>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48887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olling Questio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9CB58B-30FC-570D-7D17-06C6FFFE83D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2C9FC29-F210-ACE0-3839-AFB26854AB5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hasCustomPrompt="1"/>
          </p:nvPr>
        </p:nvSpPr>
        <p:spPr>
          <a:xfrm>
            <a:off x="477521" y="580942"/>
            <a:ext cx="2411454" cy="440193"/>
          </a:xfrm>
        </p:spPr>
        <p:txBody>
          <a:bodyPr tIns="0" bIns="0">
            <a:noAutofit/>
          </a:bodyPr>
          <a:lstStyle>
            <a:lvl1pPr>
              <a:defRPr sz="4000" spc="300">
                <a:solidFill>
                  <a:schemeClr val="bg1"/>
                </a:solidFill>
              </a:defRPr>
            </a:lvl1pPr>
          </a:lstStyle>
          <a:p>
            <a:r>
              <a:rPr lang="en-US" dirty="0"/>
              <a:t>Polling</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775792"/>
            <a:ext cx="11236959" cy="1060174"/>
          </a:xfrm>
        </p:spPr>
        <p:txBody>
          <a:bodyPr anchor="ctr" anchorCtr="0">
            <a:normAutofit/>
          </a:bodyPr>
          <a:lstStyle>
            <a:lvl1pPr marL="0" indent="0">
              <a:spcAft>
                <a:spcPts val="300"/>
              </a:spcAft>
              <a:buNone/>
              <a:defRPr sz="2500" b="1"/>
            </a:lvl1pPr>
            <a:lvl2pPr>
              <a:spcAft>
                <a:spcPts val="300"/>
              </a:spcAft>
              <a:defRPr/>
            </a:lvl2pPr>
          </a:lstStyle>
          <a:p>
            <a:pPr lvl="0"/>
            <a:r>
              <a:rPr lang="en-US" dirty="0"/>
              <a:t>Click to edit Master text styles</a:t>
            </a:r>
          </a:p>
        </p:txBody>
      </p:sp>
      <p:sp>
        <p:nvSpPr>
          <p:cNvPr id="8" name="Content Placeholder 2">
            <a:extLst>
              <a:ext uri="{FF2B5EF4-FFF2-40B4-BE49-F238E27FC236}">
                <a16:creationId xmlns:a16="http://schemas.microsoft.com/office/drawing/2014/main" id="{34BA1AB8-831A-AF61-52F2-7CD1A394D520}"/>
              </a:ext>
            </a:extLst>
          </p:cNvPr>
          <p:cNvSpPr>
            <a:spLocks noGrp="1"/>
          </p:cNvSpPr>
          <p:nvPr>
            <p:ph idx="13"/>
          </p:nvPr>
        </p:nvSpPr>
        <p:spPr>
          <a:xfrm>
            <a:off x="3366496" y="568407"/>
            <a:ext cx="8653670" cy="465263"/>
          </a:xfrm>
        </p:spPr>
        <p:txBody>
          <a:bodyPr tIns="0" bIns="0" anchor="ctr" anchorCtr="0">
            <a:noAutofit/>
          </a:bodyPr>
          <a:lstStyle>
            <a:lvl1pPr marL="0" indent="0">
              <a:spcAft>
                <a:spcPts val="300"/>
              </a:spcAft>
              <a:buNone/>
              <a:defRPr sz="4000" b="1" i="0">
                <a:latin typeface="Arial" panose="020B0604020202020204" pitchFamily="34" charset="0"/>
                <a:cs typeface="Arial" panose="020B0604020202020204" pitchFamily="34" charset="0"/>
              </a:defRPr>
            </a:lvl1pPr>
            <a:lvl2pPr>
              <a:spcAft>
                <a:spcPts val="300"/>
              </a:spcAft>
              <a:defRPr/>
            </a:lvl2pPr>
          </a:lstStyle>
          <a:p>
            <a:pPr lvl="0"/>
            <a:r>
              <a:rPr lang="en-US" dirty="0"/>
              <a:t>Click to edit Master text styles</a:t>
            </a:r>
          </a:p>
        </p:txBody>
      </p:sp>
      <p:pic>
        <p:nvPicPr>
          <p:cNvPr id="11" name="Picture 10" descr="A red and black logo&#10;&#10;Description automatically generated with low confidence">
            <a:extLst>
              <a:ext uri="{FF2B5EF4-FFF2-40B4-BE49-F238E27FC236}">
                <a16:creationId xmlns:a16="http://schemas.microsoft.com/office/drawing/2014/main" id="{5AAEC1A4-E3D5-3ACF-FE5E-902F66C75F9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2" name="Content Placeholder 2">
            <a:extLst>
              <a:ext uri="{FF2B5EF4-FFF2-40B4-BE49-F238E27FC236}">
                <a16:creationId xmlns:a16="http://schemas.microsoft.com/office/drawing/2014/main" id="{82DA3BB1-0193-88DA-0A4B-3AEB04067EAC}"/>
              </a:ext>
            </a:extLst>
          </p:cNvPr>
          <p:cNvSpPr>
            <a:spLocks noGrp="1"/>
          </p:cNvSpPr>
          <p:nvPr>
            <p:ph idx="14"/>
          </p:nvPr>
        </p:nvSpPr>
        <p:spPr>
          <a:xfrm>
            <a:off x="1364974" y="3045763"/>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pic>
        <p:nvPicPr>
          <p:cNvPr id="14" name="Picture 13" descr="Shape, arrow&#10;&#10;Description automatically generated">
            <a:extLst>
              <a:ext uri="{FF2B5EF4-FFF2-40B4-BE49-F238E27FC236}">
                <a16:creationId xmlns:a16="http://schemas.microsoft.com/office/drawing/2014/main" id="{884C7CBF-90B7-9FF0-045E-F94DDC18671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44563" y="3175000"/>
            <a:ext cx="217511" cy="352288"/>
          </a:xfrm>
          <a:prstGeom prst="rect">
            <a:avLst/>
          </a:prstGeom>
        </p:spPr>
      </p:pic>
      <p:sp>
        <p:nvSpPr>
          <p:cNvPr id="15" name="TextBox 14">
            <a:extLst>
              <a:ext uri="{FF2B5EF4-FFF2-40B4-BE49-F238E27FC236}">
                <a16:creationId xmlns:a16="http://schemas.microsoft.com/office/drawing/2014/main" id="{CB343AEE-B64E-2287-B156-151646CBB86D}"/>
              </a:ext>
            </a:extLst>
          </p:cNvPr>
          <p:cNvSpPr txBox="1"/>
          <p:nvPr userDrawn="1"/>
        </p:nvSpPr>
        <p:spPr>
          <a:xfrm>
            <a:off x="477519" y="3074145"/>
            <a:ext cx="583257" cy="553998"/>
          </a:xfrm>
          <a:prstGeom prst="rect">
            <a:avLst/>
          </a:prstGeom>
          <a:noFill/>
        </p:spPr>
        <p:txBody>
          <a:bodyPr wrap="square" lIns="0" tIns="0" rIns="0" bIns="0" rtlCol="0" anchor="ctr" anchorCtr="0">
            <a:noAutofit/>
          </a:bodyPr>
          <a:lstStyle/>
          <a:p>
            <a:r>
              <a:rPr lang="en-US" sz="2500" b="1" i="0" dirty="0">
                <a:latin typeface="Arial Black" panose="020B0604020202020204" pitchFamily="34" charset="0"/>
                <a:cs typeface="Arial Black" panose="020B0604020202020204" pitchFamily="34" charset="0"/>
              </a:rPr>
              <a:t>A</a:t>
            </a:r>
          </a:p>
        </p:txBody>
      </p:sp>
      <p:sp>
        <p:nvSpPr>
          <p:cNvPr id="16" name="Content Placeholder 2">
            <a:extLst>
              <a:ext uri="{FF2B5EF4-FFF2-40B4-BE49-F238E27FC236}">
                <a16:creationId xmlns:a16="http://schemas.microsoft.com/office/drawing/2014/main" id="{795FD510-1411-36FD-7B4A-865F68F923BF}"/>
              </a:ext>
            </a:extLst>
          </p:cNvPr>
          <p:cNvSpPr>
            <a:spLocks noGrp="1"/>
          </p:cNvSpPr>
          <p:nvPr>
            <p:ph idx="15"/>
          </p:nvPr>
        </p:nvSpPr>
        <p:spPr>
          <a:xfrm>
            <a:off x="1364974" y="3807763"/>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pic>
        <p:nvPicPr>
          <p:cNvPr id="17" name="Picture 16" descr="Shape, arrow&#10;&#10;Description automatically generated">
            <a:extLst>
              <a:ext uri="{FF2B5EF4-FFF2-40B4-BE49-F238E27FC236}">
                <a16:creationId xmlns:a16="http://schemas.microsoft.com/office/drawing/2014/main" id="{1D1745B8-0849-B0E0-F946-F62E726E85E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44563" y="3937000"/>
            <a:ext cx="217511" cy="352288"/>
          </a:xfrm>
          <a:prstGeom prst="rect">
            <a:avLst/>
          </a:prstGeom>
        </p:spPr>
      </p:pic>
      <p:sp>
        <p:nvSpPr>
          <p:cNvPr id="18" name="TextBox 17">
            <a:extLst>
              <a:ext uri="{FF2B5EF4-FFF2-40B4-BE49-F238E27FC236}">
                <a16:creationId xmlns:a16="http://schemas.microsoft.com/office/drawing/2014/main" id="{95750F69-DB10-3A64-40F5-2F401B7D63C4}"/>
              </a:ext>
            </a:extLst>
          </p:cNvPr>
          <p:cNvSpPr txBox="1"/>
          <p:nvPr userDrawn="1"/>
        </p:nvSpPr>
        <p:spPr>
          <a:xfrm>
            <a:off x="477519" y="3836145"/>
            <a:ext cx="583257" cy="553998"/>
          </a:xfrm>
          <a:prstGeom prst="rect">
            <a:avLst/>
          </a:prstGeom>
          <a:noFill/>
        </p:spPr>
        <p:txBody>
          <a:bodyPr wrap="square" lIns="0" tIns="0" rIns="0" bIns="0" rtlCol="0" anchor="ctr" anchorCtr="0">
            <a:noAutofit/>
          </a:bodyPr>
          <a:lstStyle/>
          <a:p>
            <a:r>
              <a:rPr lang="en-US" sz="2500" b="1" i="0" dirty="0">
                <a:latin typeface="Arial Black" panose="020B0604020202020204" pitchFamily="34" charset="0"/>
                <a:cs typeface="Arial Black" panose="020B0604020202020204" pitchFamily="34" charset="0"/>
              </a:rPr>
              <a:t>B</a:t>
            </a:r>
          </a:p>
        </p:txBody>
      </p:sp>
      <p:sp>
        <p:nvSpPr>
          <p:cNvPr id="19" name="Content Placeholder 2">
            <a:extLst>
              <a:ext uri="{FF2B5EF4-FFF2-40B4-BE49-F238E27FC236}">
                <a16:creationId xmlns:a16="http://schemas.microsoft.com/office/drawing/2014/main" id="{A3A4CB6F-D7AD-BD40-11E0-53E89FC0933D}"/>
              </a:ext>
            </a:extLst>
          </p:cNvPr>
          <p:cNvSpPr>
            <a:spLocks noGrp="1"/>
          </p:cNvSpPr>
          <p:nvPr>
            <p:ph idx="16"/>
          </p:nvPr>
        </p:nvSpPr>
        <p:spPr>
          <a:xfrm>
            <a:off x="1364974" y="4565110"/>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pic>
        <p:nvPicPr>
          <p:cNvPr id="20" name="Picture 19" descr="Shape, arrow&#10;&#10;Description automatically generated">
            <a:extLst>
              <a:ext uri="{FF2B5EF4-FFF2-40B4-BE49-F238E27FC236}">
                <a16:creationId xmlns:a16="http://schemas.microsoft.com/office/drawing/2014/main" id="{04850AC9-120F-5B9A-D793-63BCFA8B2A0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44563" y="4694347"/>
            <a:ext cx="217511" cy="352288"/>
          </a:xfrm>
          <a:prstGeom prst="rect">
            <a:avLst/>
          </a:prstGeom>
        </p:spPr>
      </p:pic>
      <p:sp>
        <p:nvSpPr>
          <p:cNvPr id="21" name="TextBox 20">
            <a:extLst>
              <a:ext uri="{FF2B5EF4-FFF2-40B4-BE49-F238E27FC236}">
                <a16:creationId xmlns:a16="http://schemas.microsoft.com/office/drawing/2014/main" id="{324BCA82-597C-4F4F-DCC6-F4E07E412552}"/>
              </a:ext>
            </a:extLst>
          </p:cNvPr>
          <p:cNvSpPr txBox="1"/>
          <p:nvPr userDrawn="1"/>
        </p:nvSpPr>
        <p:spPr>
          <a:xfrm>
            <a:off x="477519" y="4593492"/>
            <a:ext cx="583257" cy="553998"/>
          </a:xfrm>
          <a:prstGeom prst="rect">
            <a:avLst/>
          </a:prstGeom>
          <a:noFill/>
        </p:spPr>
        <p:txBody>
          <a:bodyPr wrap="square" lIns="0" tIns="0" rIns="0" bIns="0" rtlCol="0" anchor="ctr" anchorCtr="0">
            <a:noAutofit/>
          </a:bodyPr>
          <a:lstStyle/>
          <a:p>
            <a:r>
              <a:rPr lang="en-US" sz="2500" b="1" i="0" dirty="0">
                <a:latin typeface="Arial Black" panose="020B0604020202020204" pitchFamily="34" charset="0"/>
                <a:cs typeface="Arial Black" panose="020B0604020202020204" pitchFamily="34" charset="0"/>
              </a:rPr>
              <a:t>C</a:t>
            </a:r>
          </a:p>
        </p:txBody>
      </p:sp>
      <p:sp>
        <p:nvSpPr>
          <p:cNvPr id="22" name="Content Placeholder 2">
            <a:extLst>
              <a:ext uri="{FF2B5EF4-FFF2-40B4-BE49-F238E27FC236}">
                <a16:creationId xmlns:a16="http://schemas.microsoft.com/office/drawing/2014/main" id="{9EEF9466-6BB4-C6EC-423D-2A93B5B11E5A}"/>
              </a:ext>
            </a:extLst>
          </p:cNvPr>
          <p:cNvSpPr>
            <a:spLocks noGrp="1"/>
          </p:cNvSpPr>
          <p:nvPr>
            <p:ph idx="17"/>
          </p:nvPr>
        </p:nvSpPr>
        <p:spPr>
          <a:xfrm>
            <a:off x="1364974" y="5344408"/>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pic>
        <p:nvPicPr>
          <p:cNvPr id="23" name="Picture 22" descr="Shape, arrow&#10;&#10;Description automatically generated">
            <a:extLst>
              <a:ext uri="{FF2B5EF4-FFF2-40B4-BE49-F238E27FC236}">
                <a16:creationId xmlns:a16="http://schemas.microsoft.com/office/drawing/2014/main" id="{A420CE9F-6302-4224-AEFB-E08D1D065D6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44563" y="5473645"/>
            <a:ext cx="217511" cy="352288"/>
          </a:xfrm>
          <a:prstGeom prst="rect">
            <a:avLst/>
          </a:prstGeom>
        </p:spPr>
      </p:pic>
      <p:sp>
        <p:nvSpPr>
          <p:cNvPr id="24" name="TextBox 23">
            <a:extLst>
              <a:ext uri="{FF2B5EF4-FFF2-40B4-BE49-F238E27FC236}">
                <a16:creationId xmlns:a16="http://schemas.microsoft.com/office/drawing/2014/main" id="{D09689F9-C825-A4E4-064F-78D02BBF2319}"/>
              </a:ext>
            </a:extLst>
          </p:cNvPr>
          <p:cNvSpPr txBox="1"/>
          <p:nvPr userDrawn="1"/>
        </p:nvSpPr>
        <p:spPr>
          <a:xfrm>
            <a:off x="477519" y="5372790"/>
            <a:ext cx="583257" cy="553998"/>
          </a:xfrm>
          <a:prstGeom prst="rect">
            <a:avLst/>
          </a:prstGeom>
          <a:noFill/>
        </p:spPr>
        <p:txBody>
          <a:bodyPr wrap="square" lIns="0" tIns="0" rIns="0" bIns="0" rtlCol="0" anchor="ctr" anchorCtr="0">
            <a:noAutofit/>
          </a:bodyPr>
          <a:lstStyle/>
          <a:p>
            <a:r>
              <a:rPr lang="en-US" sz="2500" b="1" i="0" dirty="0">
                <a:latin typeface="Arial Black" panose="020B0604020202020204" pitchFamily="34" charset="0"/>
                <a:cs typeface="Arial Black" panose="020B0604020202020204" pitchFamily="34" charset="0"/>
              </a:rPr>
              <a:t>D</a:t>
            </a:r>
          </a:p>
        </p:txBody>
      </p:sp>
      <p:sp>
        <p:nvSpPr>
          <p:cNvPr id="25" name="Rectangle 24">
            <a:extLst>
              <a:ext uri="{FF2B5EF4-FFF2-40B4-BE49-F238E27FC236}">
                <a16:creationId xmlns:a16="http://schemas.microsoft.com/office/drawing/2014/main" id="{76356A77-01EA-6FF5-0C67-E73D92DCA67E}"/>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06849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851E25-1C9B-8DD7-3BA1-413C8E97D800}"/>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1308861"/>
            <a:ext cx="6114083" cy="1712636"/>
          </a:xfrm>
        </p:spPr>
        <p:txBody>
          <a:bodyPr tIns="0" bIns="0" anchor="b" anchorCtr="0">
            <a:noAutofit/>
          </a:bodyPr>
          <a:lstStyle>
            <a:lvl1pPr algn="l">
              <a:defRPr sz="6000"/>
            </a:lvl1pPr>
          </a:lstStyle>
          <a:p>
            <a:r>
              <a:rPr lang="en-US" dirty="0"/>
              <a:t>Click to edit Master title style</a:t>
            </a:r>
          </a:p>
        </p:txBody>
      </p:sp>
      <p:pic>
        <p:nvPicPr>
          <p:cNvPr id="9" name="Picture 8" descr="A red and black logo&#10;&#10;Description automatically generated with low confidence">
            <a:extLst>
              <a:ext uri="{FF2B5EF4-FFF2-40B4-BE49-F238E27FC236}">
                <a16:creationId xmlns:a16="http://schemas.microsoft.com/office/drawing/2014/main" id="{B37EAEE5-589F-1610-357C-DB11E582B48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cxnSp>
        <p:nvCxnSpPr>
          <p:cNvPr id="11" name="Straight Connector 10">
            <a:extLst>
              <a:ext uri="{FF2B5EF4-FFF2-40B4-BE49-F238E27FC236}">
                <a16:creationId xmlns:a16="http://schemas.microsoft.com/office/drawing/2014/main" id="{69DB3C1B-BCC2-B0D9-E70F-9DD8043BF5D4}"/>
              </a:ext>
            </a:extLst>
          </p:cNvPr>
          <p:cNvCxnSpPr/>
          <p:nvPr userDrawn="1"/>
        </p:nvCxnSpPr>
        <p:spPr>
          <a:xfrm>
            <a:off x="477519" y="3429000"/>
            <a:ext cx="5618481" cy="0"/>
          </a:xfrm>
          <a:prstGeom prst="line">
            <a:avLst/>
          </a:prstGeom>
          <a:ln w="12700">
            <a:solidFill>
              <a:srgbClr val="D42B1E"/>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41CC8D3-2B7D-4BBD-1C77-EF0573CE5D60}"/>
              </a:ext>
            </a:extLst>
          </p:cNvPr>
          <p:cNvSpPr/>
          <p:nvPr userDrawn="1"/>
        </p:nvSpPr>
        <p:spPr>
          <a:xfrm>
            <a:off x="477519" y="6508115"/>
            <a:ext cx="6096000" cy="349885"/>
          </a:xfrm>
          <a:prstGeom prst="rect">
            <a:avLst/>
          </a:prstGeom>
        </p:spPr>
        <p:txBody>
          <a:bodyPr lIns="0" tIns="0" rIns="0" bIns="0" anchor="ctr" anchorCtr="0">
            <a:no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718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392645-FC65-3BF8-CEA6-C4BF2C90B0C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0"/>
            <a:ext cx="7401896" cy="6857999"/>
          </a:xfrm>
        </p:spPr>
        <p:txBody>
          <a:bodyPr tIns="0" bIns="0" anchor="ctr" anchorCtr="0">
            <a:noAutofit/>
          </a:bodyPr>
          <a:lstStyle>
            <a:lvl1pPr algn="l">
              <a:defRPr sz="6000">
                <a:solidFill>
                  <a:schemeClr val="bg1"/>
                </a:solidFill>
              </a:defRPr>
            </a:lvl1pPr>
          </a:lstStyle>
          <a:p>
            <a:r>
              <a:rPr lang="en-US" dirty="0"/>
              <a:t>Click to edit Master title style</a:t>
            </a:r>
          </a:p>
        </p:txBody>
      </p:sp>
      <p:pic>
        <p:nvPicPr>
          <p:cNvPr id="6" name="Picture 5" descr="A red and black logo&#10;&#10;Description automatically generated with low confidence">
            <a:extLst>
              <a:ext uri="{FF2B5EF4-FFF2-40B4-BE49-F238E27FC236}">
                <a16:creationId xmlns:a16="http://schemas.microsoft.com/office/drawing/2014/main" id="{2DB7F521-96BD-101D-DDEA-BC42A048B0A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87839" y="5732922"/>
            <a:ext cx="2263848" cy="442595"/>
          </a:xfrm>
          <a:prstGeom prst="rect">
            <a:avLst/>
          </a:prstGeom>
        </p:spPr>
      </p:pic>
      <p:sp>
        <p:nvSpPr>
          <p:cNvPr id="4" name="TextBox 3">
            <a:extLst>
              <a:ext uri="{FF2B5EF4-FFF2-40B4-BE49-F238E27FC236}">
                <a16:creationId xmlns:a16="http://schemas.microsoft.com/office/drawing/2014/main" id="{C6ACEFC9-10D0-7144-C754-1E0129D8E277}"/>
              </a:ext>
            </a:extLst>
          </p:cNvPr>
          <p:cNvSpPr txBox="1"/>
          <p:nvPr userDrawn="1"/>
        </p:nvSpPr>
        <p:spPr>
          <a:xfrm>
            <a:off x="8777323" y="6358663"/>
            <a:ext cx="3484880" cy="153888"/>
          </a:xfrm>
          <a:prstGeom prst="rect">
            <a:avLst/>
          </a:prstGeom>
          <a:noFill/>
        </p:spPr>
        <p:txBody>
          <a:bodyPr wrap="square" lIns="0" tIns="0" rIns="0" bIns="0" rtlCol="0" anchor="b" anchorCtr="0">
            <a:spAutoFit/>
          </a:bodyPr>
          <a:lstStyle/>
          <a:p>
            <a:pPr algn="ctr"/>
            <a:r>
              <a:rPr lang="en-US" sz="1000" b="1" i="0" dirty="0">
                <a:solidFill>
                  <a:srgbClr val="606264"/>
                </a:solidFill>
                <a:latin typeface="Arial" panose="020B0604020202020204" pitchFamily="34" charset="0"/>
                <a:cs typeface="Arial" panose="020B0604020202020204" pitchFamily="34" charset="0"/>
              </a:rPr>
              <a:t>Assurance  /  Tax  /  Advisory</a:t>
            </a:r>
          </a:p>
        </p:txBody>
      </p:sp>
      <p:sp>
        <p:nvSpPr>
          <p:cNvPr id="12" name="TextBox 11">
            <a:extLst>
              <a:ext uri="{FF2B5EF4-FFF2-40B4-BE49-F238E27FC236}">
                <a16:creationId xmlns:a16="http://schemas.microsoft.com/office/drawing/2014/main" id="{7375AA6C-879D-F65F-9B31-775DA55C80FD}"/>
              </a:ext>
            </a:extLst>
          </p:cNvPr>
          <p:cNvSpPr txBox="1"/>
          <p:nvPr userDrawn="1"/>
        </p:nvSpPr>
        <p:spPr>
          <a:xfrm>
            <a:off x="458994" y="5527413"/>
            <a:ext cx="3484880" cy="307777"/>
          </a:xfrm>
          <a:prstGeom prst="rect">
            <a:avLst/>
          </a:prstGeom>
          <a:noFill/>
        </p:spPr>
        <p:txBody>
          <a:bodyPr wrap="square" lIns="0" tIns="0" rIns="0" bIns="0" rtlCol="0" anchor="b" anchorCtr="0">
            <a:spAutoFit/>
          </a:bodyPr>
          <a:lstStyle/>
          <a:p>
            <a:pPr algn="l"/>
            <a:r>
              <a:rPr lang="en-US" sz="2000" b="1" i="0" dirty="0" err="1">
                <a:solidFill>
                  <a:schemeClr val="bg1"/>
                </a:solidFill>
                <a:latin typeface="Arial" panose="020B0604020202020204" pitchFamily="34" charset="0"/>
                <a:cs typeface="Arial" panose="020B0604020202020204" pitchFamily="34" charset="0"/>
              </a:rPr>
              <a:t>forvis.com</a:t>
            </a:r>
            <a:endParaRPr lang="en-US" sz="2000"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41777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B41D7D6-E33F-7C8F-44B4-5D592F2780EA}"/>
              </a:ext>
            </a:extLst>
          </p:cNvPr>
          <p:cNvSpPr/>
          <p:nvPr userDrawn="1"/>
        </p:nvSpPr>
        <p:spPr>
          <a:xfrm>
            <a:off x="0" y="0"/>
            <a:ext cx="12192000" cy="6858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guitar&#10;&#10;Description automatically generated">
            <a:extLst>
              <a:ext uri="{FF2B5EF4-FFF2-40B4-BE49-F238E27FC236}">
                <a16:creationId xmlns:a16="http://schemas.microsoft.com/office/drawing/2014/main" id="{E44E9D44-48E9-73FE-4CC8-7C7F5B5360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15" r="36676" b="564"/>
          <a:stretch/>
        </p:blipFill>
        <p:spPr>
          <a:xfrm>
            <a:off x="-1" y="0"/>
            <a:ext cx="12192000" cy="6858000"/>
          </a:xfrm>
          <a:prstGeom prst="rect">
            <a:avLst/>
          </a:prstGeom>
        </p:spPr>
      </p:pic>
      <p:sp>
        <p:nvSpPr>
          <p:cNvPr id="17" name="Rectangle 16">
            <a:extLst>
              <a:ext uri="{FF2B5EF4-FFF2-40B4-BE49-F238E27FC236}">
                <a16:creationId xmlns:a16="http://schemas.microsoft.com/office/drawing/2014/main" id="{A25DEAE3-0CEE-D7BB-7CAD-0CEC1056D2A3}"/>
              </a:ext>
            </a:extLst>
          </p:cNvPr>
          <p:cNvSpPr/>
          <p:nvPr userDrawn="1"/>
        </p:nvSpPr>
        <p:spPr>
          <a:xfrm>
            <a:off x="0" y="0"/>
            <a:ext cx="12192000" cy="1280160"/>
          </a:xfrm>
          <a:prstGeom prst="rect">
            <a:avLst/>
          </a:prstGeom>
          <a:solidFill>
            <a:srgbClr val="D42B1E"/>
          </a:solidFill>
          <a:ln>
            <a:noFill/>
          </a:ln>
          <a:effectLst>
            <a:outerShdw blurRad="50800" dist="508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8E716A4-D7AC-63F1-FCFC-197379E5F46A}"/>
              </a:ext>
            </a:extLst>
          </p:cNvPr>
          <p:cNvSpPr txBox="1"/>
          <p:nvPr userDrawn="1"/>
        </p:nvSpPr>
        <p:spPr>
          <a:xfrm>
            <a:off x="190500" y="687535"/>
            <a:ext cx="5393635" cy="461665"/>
          </a:xfrm>
          <a:prstGeom prst="rect">
            <a:avLst/>
          </a:prstGeom>
          <a:noFill/>
        </p:spPr>
        <p:txBody>
          <a:bodyPr wrap="square" lIns="0" rtlCol="0">
            <a:spAutoFit/>
          </a:bodyPr>
          <a:lstStyle/>
          <a:p>
            <a:r>
              <a:rPr lang="en-US" sz="2400" dirty="0">
                <a:solidFill>
                  <a:srgbClr val="FFFFFF"/>
                </a:solidFill>
                <a:latin typeface="Arial" panose="020B0604020202020204" pitchFamily="34" charset="0"/>
                <a:cs typeface="Arial" panose="020B0604020202020204" pitchFamily="34" charset="0"/>
              </a:rPr>
              <a:t>GUIDELINES FOR USE</a:t>
            </a:r>
          </a:p>
        </p:txBody>
      </p:sp>
      <p:sp>
        <p:nvSpPr>
          <p:cNvPr id="19" name="TextBox 18">
            <a:extLst>
              <a:ext uri="{FF2B5EF4-FFF2-40B4-BE49-F238E27FC236}">
                <a16:creationId xmlns:a16="http://schemas.microsoft.com/office/drawing/2014/main" id="{594A265E-86D7-9354-10E8-E044BBD260C8}"/>
              </a:ext>
            </a:extLst>
          </p:cNvPr>
          <p:cNvSpPr txBox="1"/>
          <p:nvPr userDrawn="1"/>
        </p:nvSpPr>
        <p:spPr>
          <a:xfrm>
            <a:off x="190500" y="116860"/>
            <a:ext cx="6811617" cy="523220"/>
          </a:xfrm>
          <a:prstGeom prst="rect">
            <a:avLst/>
          </a:prstGeom>
          <a:noFill/>
        </p:spPr>
        <p:txBody>
          <a:bodyPr wrap="square" lIns="0">
            <a:spAutoFit/>
          </a:bodyPr>
          <a:lstStyle/>
          <a:p>
            <a:r>
              <a:rPr lang="en-US" sz="2800" b="1" i="0" dirty="0">
                <a:solidFill>
                  <a:srgbClr val="FFFFFF"/>
                </a:solidFill>
                <a:latin typeface="Arial" panose="020B0604020202020204" pitchFamily="34" charset="0"/>
                <a:cs typeface="Arial" panose="020B0604020202020204" pitchFamily="34" charset="0"/>
              </a:rPr>
              <a:t>POWERPOINT CUSTOMIZED FOR YOU</a:t>
            </a:r>
          </a:p>
        </p:txBody>
      </p:sp>
      <p:sp>
        <p:nvSpPr>
          <p:cNvPr id="20" name="TextBox 19">
            <a:extLst>
              <a:ext uri="{FF2B5EF4-FFF2-40B4-BE49-F238E27FC236}">
                <a16:creationId xmlns:a16="http://schemas.microsoft.com/office/drawing/2014/main" id="{4EEF7435-ED10-93D8-81EC-BC1C078D3AF8}"/>
              </a:ext>
            </a:extLst>
          </p:cNvPr>
          <p:cNvSpPr txBox="1"/>
          <p:nvPr userDrawn="1"/>
        </p:nvSpPr>
        <p:spPr>
          <a:xfrm>
            <a:off x="3598126" y="716483"/>
            <a:ext cx="8255355" cy="369332"/>
          </a:xfrm>
          <a:prstGeom prst="rect">
            <a:avLst/>
          </a:prstGeom>
          <a:solidFill>
            <a:srgbClr val="FFFFFF"/>
          </a:solidFill>
        </p:spPr>
        <p:txBody>
          <a:bodyPr wrap="square" lIns="91440" tIns="0" rIns="91440" bIns="0" rtlCol="0" anchor="ctr" anchorCtr="0">
            <a:spAutoFit/>
          </a:bodyPr>
          <a:lstStyle/>
          <a:p>
            <a:pPr algn="ctr"/>
            <a:r>
              <a:rPr lang="en-US" sz="2400" b="1" dirty="0">
                <a:solidFill>
                  <a:srgbClr val="D42B1E"/>
                </a:solidFill>
                <a:latin typeface="Arial" panose="020B0604020202020204" pitchFamily="34" charset="0"/>
                <a:cs typeface="Arial" panose="020B0604020202020204" pitchFamily="34" charset="0"/>
              </a:rPr>
              <a:t>! ! ! ! ! DELETE THIS SLIDE WHEN FINAL ! ! ! ! ! </a:t>
            </a:r>
          </a:p>
        </p:txBody>
      </p:sp>
      <p:sp>
        <p:nvSpPr>
          <p:cNvPr id="21" name="TextBox 20">
            <a:extLst>
              <a:ext uri="{FF2B5EF4-FFF2-40B4-BE49-F238E27FC236}">
                <a16:creationId xmlns:a16="http://schemas.microsoft.com/office/drawing/2014/main" id="{7A762426-8F68-5B82-61B2-9E3E6A2EDA75}"/>
              </a:ext>
            </a:extLst>
          </p:cNvPr>
          <p:cNvSpPr txBox="1"/>
          <p:nvPr userDrawn="1"/>
        </p:nvSpPr>
        <p:spPr>
          <a:xfrm>
            <a:off x="200336" y="1486231"/>
            <a:ext cx="6955838" cy="461665"/>
          </a:xfrm>
          <a:prstGeom prst="rect">
            <a:avLst/>
          </a:prstGeom>
          <a:noFill/>
        </p:spPr>
        <p:txBody>
          <a:bodyPr wrap="square" lIns="0">
            <a:spAutoFit/>
          </a:bodyPr>
          <a:lstStyle/>
          <a:p>
            <a:r>
              <a:rPr lang="en-US" sz="2400" b="1" i="0" dirty="0">
                <a:solidFill>
                  <a:schemeClr val="accent4"/>
                </a:solidFill>
                <a:latin typeface="Arial" panose="020B0604020202020204" pitchFamily="34" charset="0"/>
                <a:cs typeface="Arial" panose="020B0604020202020204" pitchFamily="34" charset="0"/>
              </a:rPr>
              <a:t>Branded Workspace</a:t>
            </a:r>
          </a:p>
        </p:txBody>
      </p:sp>
      <p:sp>
        <p:nvSpPr>
          <p:cNvPr id="24" name="TextBox 23">
            <a:extLst>
              <a:ext uri="{FF2B5EF4-FFF2-40B4-BE49-F238E27FC236}">
                <a16:creationId xmlns:a16="http://schemas.microsoft.com/office/drawing/2014/main" id="{03F71F3B-D957-6EB9-D894-B6EA88CAD4AA}"/>
              </a:ext>
            </a:extLst>
          </p:cNvPr>
          <p:cNvSpPr txBox="1"/>
          <p:nvPr userDrawn="1"/>
        </p:nvSpPr>
        <p:spPr>
          <a:xfrm>
            <a:off x="190500" y="1953018"/>
            <a:ext cx="7363568" cy="550151"/>
          </a:xfrm>
          <a:prstGeom prst="rect">
            <a:avLst/>
          </a:prstGeom>
          <a:noFill/>
        </p:spPr>
        <p:txBody>
          <a:bodyPr wrap="square" lIns="0">
            <a:spAutoFit/>
          </a:bodyPr>
          <a:lstStyle/>
          <a:p>
            <a:pPr>
              <a:lnSpc>
                <a:spcPts val="1800"/>
              </a:lnSpc>
              <a:spcAft>
                <a:spcPts val="0"/>
              </a:spcAft>
            </a:pPr>
            <a:r>
              <a:rPr lang="en-US" sz="1400" b="1" i="0" dirty="0">
                <a:solidFill>
                  <a:schemeClr val="accent4"/>
                </a:solidFill>
                <a:latin typeface="Arial" panose="020B0604020202020204" pitchFamily="34" charset="0"/>
                <a:cs typeface="Arial" panose="020B0604020202020204" pitchFamily="34" charset="0"/>
              </a:rPr>
              <a:t>Fonts</a:t>
            </a:r>
          </a:p>
          <a:p>
            <a:pPr>
              <a:lnSpc>
                <a:spcPts val="1800"/>
              </a:lnSpc>
            </a:pPr>
            <a:r>
              <a:rPr lang="en-US" sz="1400" b="0" i="0" dirty="0">
                <a:solidFill>
                  <a:schemeClr val="bg1"/>
                </a:solidFill>
                <a:latin typeface="Arial" panose="020B0604020202020204" pitchFamily="34" charset="0"/>
                <a:cs typeface="Arial" panose="020B0604020202020204" pitchFamily="34" charset="0"/>
              </a:rPr>
              <a:t>Please only use Arial throughout this presentation.</a:t>
            </a:r>
          </a:p>
        </p:txBody>
      </p:sp>
      <p:cxnSp>
        <p:nvCxnSpPr>
          <p:cNvPr id="26" name="Straight Connector 25">
            <a:extLst>
              <a:ext uri="{FF2B5EF4-FFF2-40B4-BE49-F238E27FC236}">
                <a16:creationId xmlns:a16="http://schemas.microsoft.com/office/drawing/2014/main" id="{FB224CEA-1EEC-E3F0-C332-D459AF220331}"/>
              </a:ext>
            </a:extLst>
          </p:cNvPr>
          <p:cNvCxnSpPr>
            <a:cxnSpLocks/>
          </p:cNvCxnSpPr>
          <p:nvPr userDrawn="1"/>
        </p:nvCxnSpPr>
        <p:spPr>
          <a:xfrm>
            <a:off x="0" y="1947896"/>
            <a:ext cx="635597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5DCD7699-7E34-4D9F-65B0-95D045C9752D}"/>
              </a:ext>
            </a:extLst>
          </p:cNvPr>
          <p:cNvGrpSpPr/>
          <p:nvPr userDrawn="1"/>
        </p:nvGrpSpPr>
        <p:grpSpPr>
          <a:xfrm>
            <a:off x="0" y="5002859"/>
            <a:ext cx="12192000" cy="1032432"/>
            <a:chOff x="0" y="5981272"/>
            <a:chExt cx="12192000" cy="1032432"/>
          </a:xfrm>
        </p:grpSpPr>
        <p:sp>
          <p:nvSpPr>
            <p:cNvPr id="28" name="Rectangle 27">
              <a:extLst>
                <a:ext uri="{FF2B5EF4-FFF2-40B4-BE49-F238E27FC236}">
                  <a16:creationId xmlns:a16="http://schemas.microsoft.com/office/drawing/2014/main" id="{2D5FFD68-2A31-2812-E5E6-A5863D66FA83}"/>
                </a:ext>
              </a:extLst>
            </p:cNvPr>
            <p:cNvSpPr/>
            <p:nvPr/>
          </p:nvSpPr>
          <p:spPr>
            <a:xfrm>
              <a:off x="0" y="5981272"/>
              <a:ext cx="12192000" cy="939800"/>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9" name="object 6">
              <a:extLst>
                <a:ext uri="{FF2B5EF4-FFF2-40B4-BE49-F238E27FC236}">
                  <a16:creationId xmlns:a16="http://schemas.microsoft.com/office/drawing/2014/main" id="{A59DFC5B-3140-BA4D-537F-0B87E2234339}"/>
                </a:ext>
              </a:extLst>
            </p:cNvPr>
            <p:cNvSpPr txBox="1"/>
            <p:nvPr/>
          </p:nvSpPr>
          <p:spPr>
            <a:xfrm>
              <a:off x="286196" y="6096000"/>
              <a:ext cx="4404741" cy="256802"/>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Brand Colors:</a:t>
              </a:r>
            </a:p>
          </p:txBody>
        </p:sp>
        <p:grpSp>
          <p:nvGrpSpPr>
            <p:cNvPr id="30" name="Group 29">
              <a:extLst>
                <a:ext uri="{FF2B5EF4-FFF2-40B4-BE49-F238E27FC236}">
                  <a16:creationId xmlns:a16="http://schemas.microsoft.com/office/drawing/2014/main" id="{BD2C6E2B-3A2C-5892-FF84-296EA2C1B185}"/>
                </a:ext>
              </a:extLst>
            </p:cNvPr>
            <p:cNvGrpSpPr/>
            <p:nvPr/>
          </p:nvGrpSpPr>
          <p:grpSpPr>
            <a:xfrm>
              <a:off x="7019735" y="6477000"/>
              <a:ext cx="4712246" cy="536704"/>
              <a:chOff x="7019735" y="6477000"/>
              <a:chExt cx="4712246" cy="536704"/>
            </a:xfrm>
          </p:grpSpPr>
          <p:sp>
            <p:nvSpPr>
              <p:cNvPr id="36" name="object 24">
                <a:extLst>
                  <a:ext uri="{FF2B5EF4-FFF2-40B4-BE49-F238E27FC236}">
                    <a16:creationId xmlns:a16="http://schemas.microsoft.com/office/drawing/2014/main" id="{3A30375F-C94A-A2EB-CED3-AB6E67E9DA77}"/>
                  </a:ext>
                </a:extLst>
              </p:cNvPr>
              <p:cNvSpPr/>
              <p:nvPr/>
            </p:nvSpPr>
            <p:spPr>
              <a:xfrm>
                <a:off x="7019737" y="6654309"/>
                <a:ext cx="0" cy="113157"/>
              </a:xfrm>
              <a:custGeom>
                <a:avLst/>
                <a:gdLst/>
                <a:ahLst/>
                <a:cxnLst/>
                <a:rect l="l" t="t" r="r" b="b"/>
                <a:pathLst>
                  <a:path h="137160">
                    <a:moveTo>
                      <a:pt x="1" y="0"/>
                    </a:moveTo>
                    <a:lnTo>
                      <a:pt x="0" y="137160"/>
                    </a:lnTo>
                  </a:path>
                </a:pathLst>
              </a:custGeom>
              <a:ln w="9525">
                <a:solidFill>
                  <a:srgbClr val="231E2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object 6">
                <a:extLst>
                  <a:ext uri="{FF2B5EF4-FFF2-40B4-BE49-F238E27FC236}">
                    <a16:creationId xmlns:a16="http://schemas.microsoft.com/office/drawing/2014/main" id="{4EF96D4F-50A8-736C-848E-E562A13977A6}"/>
                  </a:ext>
                </a:extLst>
              </p:cNvPr>
              <p:cNvSpPr txBox="1"/>
              <p:nvPr/>
            </p:nvSpPr>
            <p:spPr>
              <a:xfrm>
                <a:off x="7019735" y="6477000"/>
                <a:ext cx="4712237" cy="195246"/>
              </a:xfrm>
              <a:prstGeom prst="rect">
                <a:avLst/>
              </a:prstGeom>
            </p:spPr>
            <p:txBody>
              <a:bodyPr vert="horz" wrap="square" lIns="0" tIns="10478"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SECONDARY COLORS – COMING SOON</a:t>
                </a:r>
                <a:endParaRPr kumimoji="0" lang="en-US" sz="9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8" name="object 23">
                <a:extLst>
                  <a:ext uri="{FF2B5EF4-FFF2-40B4-BE49-F238E27FC236}">
                    <a16:creationId xmlns:a16="http://schemas.microsoft.com/office/drawing/2014/main" id="{59839478-E9CD-88F8-F7E8-6EBF93648FA0}"/>
                  </a:ext>
                </a:extLst>
              </p:cNvPr>
              <p:cNvSpPr/>
              <p:nvPr/>
            </p:nvSpPr>
            <p:spPr>
              <a:xfrm>
                <a:off x="11731981" y="6654309"/>
                <a:ext cx="0" cy="113157"/>
              </a:xfrm>
              <a:custGeom>
                <a:avLst/>
                <a:gdLst/>
                <a:ahLst/>
                <a:cxnLst/>
                <a:rect l="l" t="t" r="r" b="b"/>
                <a:pathLst>
                  <a:path h="137160">
                    <a:moveTo>
                      <a:pt x="1" y="0"/>
                    </a:moveTo>
                    <a:lnTo>
                      <a:pt x="0" y="137160"/>
                    </a:lnTo>
                  </a:path>
                </a:pathLst>
              </a:custGeom>
              <a:ln w="9525">
                <a:solidFill>
                  <a:srgbClr val="231E2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object 42">
                <a:extLst>
                  <a:ext uri="{FF2B5EF4-FFF2-40B4-BE49-F238E27FC236}">
                    <a16:creationId xmlns:a16="http://schemas.microsoft.com/office/drawing/2014/main" id="{4F0193B8-CBE8-EA03-C4CD-61ABA2314161}"/>
                  </a:ext>
                </a:extLst>
              </p:cNvPr>
              <p:cNvSpPr/>
              <p:nvPr/>
            </p:nvSpPr>
            <p:spPr>
              <a:xfrm>
                <a:off x="7019737" y="6710885"/>
                <a:ext cx="4712244" cy="302819"/>
              </a:xfrm>
              <a:custGeom>
                <a:avLst/>
                <a:gdLst/>
                <a:ahLst/>
                <a:cxnLst/>
                <a:rect l="l" t="t" r="r" b="b"/>
                <a:pathLst>
                  <a:path w="91439">
                    <a:moveTo>
                      <a:pt x="0" y="0"/>
                    </a:moveTo>
                    <a:lnTo>
                      <a:pt x="91440" y="1"/>
                    </a:lnTo>
                  </a:path>
                </a:pathLst>
              </a:custGeom>
              <a:ln w="9525">
                <a:solidFill>
                  <a:srgbClr val="231E2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1" name="Group 30">
              <a:extLst>
                <a:ext uri="{FF2B5EF4-FFF2-40B4-BE49-F238E27FC236}">
                  <a16:creationId xmlns:a16="http://schemas.microsoft.com/office/drawing/2014/main" id="{ABFD3ED2-427F-FF00-47EA-1AAD65BA51FA}"/>
                </a:ext>
              </a:extLst>
            </p:cNvPr>
            <p:cNvGrpSpPr/>
            <p:nvPr/>
          </p:nvGrpSpPr>
          <p:grpSpPr>
            <a:xfrm>
              <a:off x="308526" y="6477000"/>
              <a:ext cx="6168474" cy="290466"/>
              <a:chOff x="308526" y="6477000"/>
              <a:chExt cx="6168474" cy="290466"/>
            </a:xfrm>
          </p:grpSpPr>
          <p:sp>
            <p:nvSpPr>
              <p:cNvPr id="32" name="object 23">
                <a:extLst>
                  <a:ext uri="{FF2B5EF4-FFF2-40B4-BE49-F238E27FC236}">
                    <a16:creationId xmlns:a16="http://schemas.microsoft.com/office/drawing/2014/main" id="{58226AAC-2421-77AD-6DB4-2C8ECA5055FB}"/>
                  </a:ext>
                </a:extLst>
              </p:cNvPr>
              <p:cNvSpPr/>
              <p:nvPr/>
            </p:nvSpPr>
            <p:spPr>
              <a:xfrm>
                <a:off x="6477000" y="6654309"/>
                <a:ext cx="0" cy="113157"/>
              </a:xfrm>
              <a:custGeom>
                <a:avLst/>
                <a:gdLst/>
                <a:ahLst/>
                <a:cxnLst/>
                <a:rect l="l" t="t" r="r" b="b"/>
                <a:pathLst>
                  <a:path h="137160">
                    <a:moveTo>
                      <a:pt x="1" y="0"/>
                    </a:moveTo>
                    <a:lnTo>
                      <a:pt x="0" y="137160"/>
                    </a:lnTo>
                  </a:path>
                </a:pathLst>
              </a:custGeom>
              <a:ln w="9525">
                <a:solidFill>
                  <a:srgbClr val="231E2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object 24">
                <a:extLst>
                  <a:ext uri="{FF2B5EF4-FFF2-40B4-BE49-F238E27FC236}">
                    <a16:creationId xmlns:a16="http://schemas.microsoft.com/office/drawing/2014/main" id="{1948C4AD-FDE4-72C0-73C8-EB0AAD49067F}"/>
                  </a:ext>
                </a:extLst>
              </p:cNvPr>
              <p:cNvSpPr/>
              <p:nvPr/>
            </p:nvSpPr>
            <p:spPr>
              <a:xfrm>
                <a:off x="308526" y="6654309"/>
                <a:ext cx="0" cy="113157"/>
              </a:xfrm>
              <a:custGeom>
                <a:avLst/>
                <a:gdLst/>
                <a:ahLst/>
                <a:cxnLst/>
                <a:rect l="l" t="t" r="r" b="b"/>
                <a:pathLst>
                  <a:path h="137160">
                    <a:moveTo>
                      <a:pt x="1" y="0"/>
                    </a:moveTo>
                    <a:lnTo>
                      <a:pt x="0" y="137160"/>
                    </a:lnTo>
                  </a:path>
                </a:pathLst>
              </a:custGeom>
              <a:ln w="9525">
                <a:solidFill>
                  <a:srgbClr val="231E2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object 6">
                <a:extLst>
                  <a:ext uri="{FF2B5EF4-FFF2-40B4-BE49-F238E27FC236}">
                    <a16:creationId xmlns:a16="http://schemas.microsoft.com/office/drawing/2014/main" id="{72D0ADD4-E338-F435-A5AA-3B13075F1FCA}"/>
                  </a:ext>
                </a:extLst>
              </p:cNvPr>
              <p:cNvSpPr txBox="1"/>
              <p:nvPr/>
            </p:nvSpPr>
            <p:spPr>
              <a:xfrm>
                <a:off x="540196" y="6477000"/>
                <a:ext cx="5708200" cy="195246"/>
              </a:xfrm>
              <a:prstGeom prst="rect">
                <a:avLst/>
              </a:prstGeom>
            </p:spPr>
            <p:txBody>
              <a:bodyPr vert="horz" wrap="square" lIns="0" tIns="10478"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PRIMARY</a:t>
                </a:r>
              </a:p>
            </p:txBody>
          </p:sp>
          <p:sp>
            <p:nvSpPr>
              <p:cNvPr id="35" name="object 42">
                <a:extLst>
                  <a:ext uri="{FF2B5EF4-FFF2-40B4-BE49-F238E27FC236}">
                    <a16:creationId xmlns:a16="http://schemas.microsoft.com/office/drawing/2014/main" id="{FA2B986A-9C61-1166-D056-3E543001E250}"/>
                  </a:ext>
                </a:extLst>
              </p:cNvPr>
              <p:cNvSpPr/>
              <p:nvPr/>
            </p:nvSpPr>
            <p:spPr>
              <a:xfrm>
                <a:off x="311133" y="6710885"/>
                <a:ext cx="6163241" cy="45719"/>
              </a:xfrm>
              <a:custGeom>
                <a:avLst/>
                <a:gdLst/>
                <a:ahLst/>
                <a:cxnLst/>
                <a:rect l="l" t="t" r="r" b="b"/>
                <a:pathLst>
                  <a:path w="91439">
                    <a:moveTo>
                      <a:pt x="0" y="0"/>
                    </a:moveTo>
                    <a:lnTo>
                      <a:pt x="91440" y="1"/>
                    </a:lnTo>
                  </a:path>
                </a:pathLst>
              </a:custGeom>
              <a:ln w="9525">
                <a:solidFill>
                  <a:srgbClr val="231E2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grpSp>
        <p:nvGrpSpPr>
          <p:cNvPr id="40" name="Group 39">
            <a:extLst>
              <a:ext uri="{FF2B5EF4-FFF2-40B4-BE49-F238E27FC236}">
                <a16:creationId xmlns:a16="http://schemas.microsoft.com/office/drawing/2014/main" id="{7BFBF73D-1B50-20B1-707A-30A84ABB6BE1}"/>
              </a:ext>
            </a:extLst>
          </p:cNvPr>
          <p:cNvGrpSpPr/>
          <p:nvPr userDrawn="1"/>
        </p:nvGrpSpPr>
        <p:grpSpPr>
          <a:xfrm>
            <a:off x="1" y="5940071"/>
            <a:ext cx="6702290" cy="914400"/>
            <a:chOff x="1" y="6928792"/>
            <a:chExt cx="6702290" cy="914400"/>
          </a:xfrm>
        </p:grpSpPr>
        <p:sp>
          <p:nvSpPr>
            <p:cNvPr id="41" name="Rectangle 40">
              <a:extLst>
                <a:ext uri="{FF2B5EF4-FFF2-40B4-BE49-F238E27FC236}">
                  <a16:creationId xmlns:a16="http://schemas.microsoft.com/office/drawing/2014/main" id="{61F7B3DA-89A2-A43E-D242-E00E487FD315}"/>
                </a:ext>
              </a:extLst>
            </p:cNvPr>
            <p:cNvSpPr/>
            <p:nvPr/>
          </p:nvSpPr>
          <p:spPr>
            <a:xfrm>
              <a:off x="1" y="6928792"/>
              <a:ext cx="957470" cy="914400"/>
            </a:xfrm>
            <a:prstGeom prst="rect">
              <a:avLst/>
            </a:prstGeom>
            <a:solidFill>
              <a:srgbClr val="CD221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E134FD0E-62C1-96EF-55D3-1B5B729175B2}"/>
                </a:ext>
              </a:extLst>
            </p:cNvPr>
            <p:cNvSpPr/>
            <p:nvPr/>
          </p:nvSpPr>
          <p:spPr>
            <a:xfrm>
              <a:off x="957471" y="6928792"/>
              <a:ext cx="957470" cy="914400"/>
            </a:xfrm>
            <a:prstGeom prst="rect">
              <a:avLst/>
            </a:prstGeom>
            <a:solidFill>
              <a:srgbClr val="63656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D7CCCE52-E4B9-D019-3DE9-01429358869F}"/>
                </a:ext>
              </a:extLst>
            </p:cNvPr>
            <p:cNvSpPr/>
            <p:nvPr/>
          </p:nvSpPr>
          <p:spPr>
            <a:xfrm>
              <a:off x="1914941" y="6928792"/>
              <a:ext cx="957470" cy="914400"/>
            </a:xfrm>
            <a:prstGeom prst="rect">
              <a:avLst/>
            </a:prstGeom>
            <a:solidFill>
              <a:srgbClr val="231E2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822DC0B1-229B-1852-8144-D8A613F53009}"/>
                </a:ext>
              </a:extLst>
            </p:cNvPr>
            <p:cNvSpPr/>
            <p:nvPr/>
          </p:nvSpPr>
          <p:spPr>
            <a:xfrm>
              <a:off x="3829881" y="6928792"/>
              <a:ext cx="957470" cy="914400"/>
            </a:xfrm>
            <a:prstGeom prst="rect">
              <a:avLst/>
            </a:prstGeom>
            <a:solidFill>
              <a:srgbClr val="D0CEC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3F20FA37-D3F9-6111-B9FC-21B3F7C785D6}"/>
                </a:ext>
              </a:extLst>
            </p:cNvPr>
            <p:cNvSpPr/>
            <p:nvPr/>
          </p:nvSpPr>
          <p:spPr>
            <a:xfrm>
              <a:off x="4787351" y="6928792"/>
              <a:ext cx="957470" cy="914400"/>
            </a:xfrm>
            <a:prstGeom prst="rect">
              <a:avLst/>
            </a:prstGeom>
            <a:solidFill>
              <a:srgbClr val="BFBFB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BC0C5BEA-8B40-1A8F-49DA-14A0927440D2}"/>
                </a:ext>
              </a:extLst>
            </p:cNvPr>
            <p:cNvSpPr/>
            <p:nvPr/>
          </p:nvSpPr>
          <p:spPr>
            <a:xfrm>
              <a:off x="5744821" y="6928792"/>
              <a:ext cx="957470" cy="914400"/>
            </a:xfrm>
            <a:prstGeom prst="rect">
              <a:avLst/>
            </a:prstGeom>
            <a:solidFill>
              <a:srgbClr val="9EA0A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F734A648-956F-B4A6-7F1F-2A7FB70B126E}"/>
                </a:ext>
              </a:extLst>
            </p:cNvPr>
            <p:cNvSpPr/>
            <p:nvPr/>
          </p:nvSpPr>
          <p:spPr>
            <a:xfrm>
              <a:off x="2872411" y="6928792"/>
              <a:ext cx="957470" cy="9144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48" name="object 6">
            <a:extLst>
              <a:ext uri="{FF2B5EF4-FFF2-40B4-BE49-F238E27FC236}">
                <a16:creationId xmlns:a16="http://schemas.microsoft.com/office/drawing/2014/main" id="{59F71B21-96D7-F4D2-BD89-091177D60E36}"/>
              </a:ext>
            </a:extLst>
          </p:cNvPr>
          <p:cNvSpPr txBox="1"/>
          <p:nvPr userDrawn="1"/>
        </p:nvSpPr>
        <p:spPr>
          <a:xfrm>
            <a:off x="97722" y="6012017"/>
            <a:ext cx="740478" cy="149080"/>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FORVIS Red</a:t>
            </a:r>
          </a:p>
        </p:txBody>
      </p:sp>
      <p:sp>
        <p:nvSpPr>
          <p:cNvPr id="49" name="object 6">
            <a:extLst>
              <a:ext uri="{FF2B5EF4-FFF2-40B4-BE49-F238E27FC236}">
                <a16:creationId xmlns:a16="http://schemas.microsoft.com/office/drawing/2014/main" id="{FB089795-C3C4-9833-38DC-FC110761CFE5}"/>
              </a:ext>
            </a:extLst>
          </p:cNvPr>
          <p:cNvSpPr txBox="1"/>
          <p:nvPr userDrawn="1"/>
        </p:nvSpPr>
        <p:spPr>
          <a:xfrm>
            <a:off x="1037347" y="6012017"/>
            <a:ext cx="740478" cy="149080"/>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Cool Gray 10</a:t>
            </a:r>
          </a:p>
        </p:txBody>
      </p:sp>
      <p:sp>
        <p:nvSpPr>
          <p:cNvPr id="50" name="object 6">
            <a:extLst>
              <a:ext uri="{FF2B5EF4-FFF2-40B4-BE49-F238E27FC236}">
                <a16:creationId xmlns:a16="http://schemas.microsoft.com/office/drawing/2014/main" id="{F6EBA64B-0435-F013-F969-592D9AD5A971}"/>
              </a:ext>
            </a:extLst>
          </p:cNvPr>
          <p:cNvSpPr txBox="1"/>
          <p:nvPr userDrawn="1"/>
        </p:nvSpPr>
        <p:spPr>
          <a:xfrm>
            <a:off x="2027421" y="6012017"/>
            <a:ext cx="740478" cy="149080"/>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Black</a:t>
            </a:r>
          </a:p>
        </p:txBody>
      </p:sp>
      <p:sp>
        <p:nvSpPr>
          <p:cNvPr id="51" name="object 6">
            <a:extLst>
              <a:ext uri="{FF2B5EF4-FFF2-40B4-BE49-F238E27FC236}">
                <a16:creationId xmlns:a16="http://schemas.microsoft.com/office/drawing/2014/main" id="{33DCA9F3-EB93-6A9A-0C8E-202B7F7DA5B7}"/>
              </a:ext>
            </a:extLst>
          </p:cNvPr>
          <p:cNvSpPr txBox="1"/>
          <p:nvPr userDrawn="1"/>
        </p:nvSpPr>
        <p:spPr>
          <a:xfrm>
            <a:off x="2935515" y="6012017"/>
            <a:ext cx="740478" cy="149080"/>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White</a:t>
            </a:r>
          </a:p>
        </p:txBody>
      </p:sp>
      <p:sp>
        <p:nvSpPr>
          <p:cNvPr id="52" name="object 6">
            <a:extLst>
              <a:ext uri="{FF2B5EF4-FFF2-40B4-BE49-F238E27FC236}">
                <a16:creationId xmlns:a16="http://schemas.microsoft.com/office/drawing/2014/main" id="{1BD862DA-1BD5-7C8D-ED32-9B73FA8A3D4B}"/>
              </a:ext>
            </a:extLst>
          </p:cNvPr>
          <p:cNvSpPr txBox="1"/>
          <p:nvPr userDrawn="1"/>
        </p:nvSpPr>
        <p:spPr>
          <a:xfrm>
            <a:off x="3919284" y="6012017"/>
            <a:ext cx="740478" cy="149080"/>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Cool Gray 1</a:t>
            </a:r>
          </a:p>
        </p:txBody>
      </p:sp>
      <p:sp>
        <p:nvSpPr>
          <p:cNvPr id="53" name="object 6">
            <a:extLst>
              <a:ext uri="{FF2B5EF4-FFF2-40B4-BE49-F238E27FC236}">
                <a16:creationId xmlns:a16="http://schemas.microsoft.com/office/drawing/2014/main" id="{866CBFA7-7562-57B2-7993-F399A112555D}"/>
              </a:ext>
            </a:extLst>
          </p:cNvPr>
          <p:cNvSpPr txBox="1"/>
          <p:nvPr userDrawn="1"/>
        </p:nvSpPr>
        <p:spPr>
          <a:xfrm>
            <a:off x="4884134" y="6012017"/>
            <a:ext cx="740478" cy="149080"/>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Cool Gray 3</a:t>
            </a:r>
          </a:p>
        </p:txBody>
      </p:sp>
      <p:sp>
        <p:nvSpPr>
          <p:cNvPr id="54" name="object 6">
            <a:extLst>
              <a:ext uri="{FF2B5EF4-FFF2-40B4-BE49-F238E27FC236}">
                <a16:creationId xmlns:a16="http://schemas.microsoft.com/office/drawing/2014/main" id="{469BC8EE-EF6A-7A73-D006-BA2C75597487}"/>
              </a:ext>
            </a:extLst>
          </p:cNvPr>
          <p:cNvSpPr txBox="1"/>
          <p:nvPr userDrawn="1"/>
        </p:nvSpPr>
        <p:spPr>
          <a:xfrm>
            <a:off x="5830065" y="6012017"/>
            <a:ext cx="740478" cy="149080"/>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Cool Gray 6</a:t>
            </a:r>
          </a:p>
        </p:txBody>
      </p:sp>
      <p:sp>
        <p:nvSpPr>
          <p:cNvPr id="55" name="object 6">
            <a:extLst>
              <a:ext uri="{FF2B5EF4-FFF2-40B4-BE49-F238E27FC236}">
                <a16:creationId xmlns:a16="http://schemas.microsoft.com/office/drawing/2014/main" id="{F92B7A4F-18D3-4847-445B-D29FB7A40043}"/>
              </a:ext>
            </a:extLst>
          </p:cNvPr>
          <p:cNvSpPr txBox="1"/>
          <p:nvPr userDrawn="1"/>
        </p:nvSpPr>
        <p:spPr>
          <a:xfrm>
            <a:off x="97722" y="6256877"/>
            <a:ext cx="740478" cy="426079"/>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 213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 043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 030</a:t>
            </a:r>
          </a:p>
        </p:txBody>
      </p:sp>
      <p:sp>
        <p:nvSpPr>
          <p:cNvPr id="56" name="object 6">
            <a:extLst>
              <a:ext uri="{FF2B5EF4-FFF2-40B4-BE49-F238E27FC236}">
                <a16:creationId xmlns:a16="http://schemas.microsoft.com/office/drawing/2014/main" id="{84F57D88-31B8-7171-D647-9A47F40C6440}"/>
              </a:ext>
            </a:extLst>
          </p:cNvPr>
          <p:cNvSpPr txBox="1"/>
          <p:nvPr userDrawn="1"/>
        </p:nvSpPr>
        <p:spPr>
          <a:xfrm>
            <a:off x="1037347" y="6256877"/>
            <a:ext cx="740478" cy="426079"/>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 097</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 099</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 101</a:t>
            </a:r>
          </a:p>
        </p:txBody>
      </p:sp>
      <p:sp>
        <p:nvSpPr>
          <p:cNvPr id="57" name="object 6">
            <a:extLst>
              <a:ext uri="{FF2B5EF4-FFF2-40B4-BE49-F238E27FC236}">
                <a16:creationId xmlns:a16="http://schemas.microsoft.com/office/drawing/2014/main" id="{6042D0DD-FEDE-B949-146E-454A0F8E7549}"/>
              </a:ext>
            </a:extLst>
          </p:cNvPr>
          <p:cNvSpPr txBox="1"/>
          <p:nvPr userDrawn="1"/>
        </p:nvSpPr>
        <p:spPr>
          <a:xfrm>
            <a:off x="2027421" y="6256877"/>
            <a:ext cx="740478" cy="426079"/>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 035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 031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 032</a:t>
            </a:r>
          </a:p>
        </p:txBody>
      </p:sp>
      <p:sp>
        <p:nvSpPr>
          <p:cNvPr id="58" name="object 6">
            <a:extLst>
              <a:ext uri="{FF2B5EF4-FFF2-40B4-BE49-F238E27FC236}">
                <a16:creationId xmlns:a16="http://schemas.microsoft.com/office/drawing/2014/main" id="{2B8F271F-70AB-0AB5-4CA6-2CD0271EC60D}"/>
              </a:ext>
            </a:extLst>
          </p:cNvPr>
          <p:cNvSpPr txBox="1"/>
          <p:nvPr userDrawn="1"/>
        </p:nvSpPr>
        <p:spPr>
          <a:xfrm>
            <a:off x="2935515" y="6256877"/>
            <a:ext cx="740478" cy="426079"/>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R 255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G 255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B 255</a:t>
            </a:r>
          </a:p>
        </p:txBody>
      </p:sp>
      <p:sp>
        <p:nvSpPr>
          <p:cNvPr id="59" name="object 6">
            <a:extLst>
              <a:ext uri="{FF2B5EF4-FFF2-40B4-BE49-F238E27FC236}">
                <a16:creationId xmlns:a16="http://schemas.microsoft.com/office/drawing/2014/main" id="{CF9521B8-D2A7-BEFA-FD76-BEC60A55BDFD}"/>
              </a:ext>
            </a:extLst>
          </p:cNvPr>
          <p:cNvSpPr txBox="1"/>
          <p:nvPr userDrawn="1"/>
        </p:nvSpPr>
        <p:spPr>
          <a:xfrm>
            <a:off x="3919284" y="6256877"/>
            <a:ext cx="740478" cy="426079"/>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R 224</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G 225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B 221</a:t>
            </a:r>
          </a:p>
        </p:txBody>
      </p:sp>
      <p:sp>
        <p:nvSpPr>
          <p:cNvPr id="60" name="object 6">
            <a:extLst>
              <a:ext uri="{FF2B5EF4-FFF2-40B4-BE49-F238E27FC236}">
                <a16:creationId xmlns:a16="http://schemas.microsoft.com/office/drawing/2014/main" id="{47DA37FC-094C-BDAB-074D-BE829B98B6C3}"/>
              </a:ext>
            </a:extLst>
          </p:cNvPr>
          <p:cNvSpPr txBox="1"/>
          <p:nvPr userDrawn="1"/>
        </p:nvSpPr>
        <p:spPr>
          <a:xfrm>
            <a:off x="4884134" y="6256877"/>
            <a:ext cx="740478" cy="426079"/>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R 201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G 202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B 200</a:t>
            </a:r>
          </a:p>
        </p:txBody>
      </p:sp>
      <p:sp>
        <p:nvSpPr>
          <p:cNvPr id="61" name="object 6">
            <a:extLst>
              <a:ext uri="{FF2B5EF4-FFF2-40B4-BE49-F238E27FC236}">
                <a16:creationId xmlns:a16="http://schemas.microsoft.com/office/drawing/2014/main" id="{86BA2CA1-63AC-A82A-3765-C95A2F94F972}"/>
              </a:ext>
            </a:extLst>
          </p:cNvPr>
          <p:cNvSpPr txBox="1"/>
          <p:nvPr userDrawn="1"/>
        </p:nvSpPr>
        <p:spPr>
          <a:xfrm>
            <a:off x="5830065" y="6256877"/>
            <a:ext cx="740478" cy="426079"/>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R 173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G 175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B 175</a:t>
            </a:r>
          </a:p>
        </p:txBody>
      </p:sp>
      <p:grpSp>
        <p:nvGrpSpPr>
          <p:cNvPr id="62" name="Group 61">
            <a:extLst>
              <a:ext uri="{FF2B5EF4-FFF2-40B4-BE49-F238E27FC236}">
                <a16:creationId xmlns:a16="http://schemas.microsoft.com/office/drawing/2014/main" id="{354C07CA-9A92-BB0A-1103-3715854C9F68}"/>
              </a:ext>
            </a:extLst>
          </p:cNvPr>
          <p:cNvGrpSpPr/>
          <p:nvPr userDrawn="1"/>
        </p:nvGrpSpPr>
        <p:grpSpPr>
          <a:xfrm>
            <a:off x="6799284" y="6012017"/>
            <a:ext cx="740478" cy="670939"/>
            <a:chOff x="6748291" y="6012017"/>
            <a:chExt cx="740478" cy="670939"/>
          </a:xfrm>
        </p:grpSpPr>
        <p:sp>
          <p:nvSpPr>
            <p:cNvPr id="63" name="object 6">
              <a:extLst>
                <a:ext uri="{FF2B5EF4-FFF2-40B4-BE49-F238E27FC236}">
                  <a16:creationId xmlns:a16="http://schemas.microsoft.com/office/drawing/2014/main" id="{A8C41DAE-7548-9816-99E1-5B67B1573549}"/>
                </a:ext>
              </a:extLst>
            </p:cNvPr>
            <p:cNvSpPr txBox="1"/>
            <p:nvPr userDrawn="1"/>
          </p:nvSpPr>
          <p:spPr>
            <a:xfrm>
              <a:off x="6748291" y="6012017"/>
              <a:ext cx="740478" cy="149080"/>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Orange</a:t>
              </a:r>
            </a:p>
          </p:txBody>
        </p:sp>
        <p:sp>
          <p:nvSpPr>
            <p:cNvPr id="64" name="object 6">
              <a:extLst>
                <a:ext uri="{FF2B5EF4-FFF2-40B4-BE49-F238E27FC236}">
                  <a16:creationId xmlns:a16="http://schemas.microsoft.com/office/drawing/2014/main" id="{19EFB9B7-75F3-256A-C56E-D4FDCC2FA6CF}"/>
                </a:ext>
              </a:extLst>
            </p:cNvPr>
            <p:cNvSpPr txBox="1"/>
            <p:nvPr userDrawn="1"/>
          </p:nvSpPr>
          <p:spPr>
            <a:xfrm>
              <a:off x="6748291" y="6256877"/>
              <a:ext cx="453131" cy="426079"/>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R 213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G 092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B 025</a:t>
              </a:r>
            </a:p>
          </p:txBody>
        </p:sp>
      </p:grpSp>
      <p:grpSp>
        <p:nvGrpSpPr>
          <p:cNvPr id="65" name="Group 64">
            <a:extLst>
              <a:ext uri="{FF2B5EF4-FFF2-40B4-BE49-F238E27FC236}">
                <a16:creationId xmlns:a16="http://schemas.microsoft.com/office/drawing/2014/main" id="{AFD85C31-5A72-FBF0-CBE8-A1703D367D20}"/>
              </a:ext>
            </a:extLst>
          </p:cNvPr>
          <p:cNvGrpSpPr/>
          <p:nvPr userDrawn="1"/>
        </p:nvGrpSpPr>
        <p:grpSpPr>
          <a:xfrm>
            <a:off x="7719528" y="6012017"/>
            <a:ext cx="740478" cy="670939"/>
            <a:chOff x="7310705" y="6012017"/>
            <a:chExt cx="740478" cy="670939"/>
          </a:xfrm>
        </p:grpSpPr>
        <p:sp>
          <p:nvSpPr>
            <p:cNvPr id="66" name="object 6">
              <a:extLst>
                <a:ext uri="{FF2B5EF4-FFF2-40B4-BE49-F238E27FC236}">
                  <a16:creationId xmlns:a16="http://schemas.microsoft.com/office/drawing/2014/main" id="{C3A2C6B9-BDBF-0DB4-6E0B-E2D48B181E9E}"/>
                </a:ext>
              </a:extLst>
            </p:cNvPr>
            <p:cNvSpPr txBox="1"/>
            <p:nvPr userDrawn="1"/>
          </p:nvSpPr>
          <p:spPr>
            <a:xfrm>
              <a:off x="7310705" y="6012017"/>
              <a:ext cx="740478" cy="149080"/>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Yellow</a:t>
              </a:r>
            </a:p>
          </p:txBody>
        </p:sp>
        <p:sp>
          <p:nvSpPr>
            <p:cNvPr id="67" name="object 6">
              <a:extLst>
                <a:ext uri="{FF2B5EF4-FFF2-40B4-BE49-F238E27FC236}">
                  <a16:creationId xmlns:a16="http://schemas.microsoft.com/office/drawing/2014/main" id="{199E2121-5179-6DA5-60BA-AC7418A3EF06}"/>
                </a:ext>
              </a:extLst>
            </p:cNvPr>
            <p:cNvSpPr txBox="1"/>
            <p:nvPr userDrawn="1"/>
          </p:nvSpPr>
          <p:spPr>
            <a:xfrm>
              <a:off x="7310705" y="6256877"/>
              <a:ext cx="453131" cy="426079"/>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R 255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G 188</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B 061</a:t>
              </a:r>
            </a:p>
          </p:txBody>
        </p:sp>
      </p:grpSp>
      <p:grpSp>
        <p:nvGrpSpPr>
          <p:cNvPr id="68" name="Group 67">
            <a:extLst>
              <a:ext uri="{FF2B5EF4-FFF2-40B4-BE49-F238E27FC236}">
                <a16:creationId xmlns:a16="http://schemas.microsoft.com/office/drawing/2014/main" id="{72D4FCD8-83E4-A613-430F-840031055FD4}"/>
              </a:ext>
            </a:extLst>
          </p:cNvPr>
          <p:cNvGrpSpPr/>
          <p:nvPr userDrawn="1"/>
        </p:nvGrpSpPr>
        <p:grpSpPr>
          <a:xfrm>
            <a:off x="8671846" y="6012017"/>
            <a:ext cx="740478" cy="670939"/>
            <a:chOff x="7880770" y="6012017"/>
            <a:chExt cx="740478" cy="670939"/>
          </a:xfrm>
        </p:grpSpPr>
        <p:sp>
          <p:nvSpPr>
            <p:cNvPr id="69" name="object 6">
              <a:extLst>
                <a:ext uri="{FF2B5EF4-FFF2-40B4-BE49-F238E27FC236}">
                  <a16:creationId xmlns:a16="http://schemas.microsoft.com/office/drawing/2014/main" id="{70389E86-23C8-E004-32D0-619E55E65135}"/>
                </a:ext>
              </a:extLst>
            </p:cNvPr>
            <p:cNvSpPr txBox="1"/>
            <p:nvPr userDrawn="1"/>
          </p:nvSpPr>
          <p:spPr>
            <a:xfrm>
              <a:off x="7880770" y="6012017"/>
              <a:ext cx="740478" cy="149080"/>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Blue</a:t>
              </a:r>
            </a:p>
          </p:txBody>
        </p:sp>
        <p:sp>
          <p:nvSpPr>
            <p:cNvPr id="70" name="object 6">
              <a:extLst>
                <a:ext uri="{FF2B5EF4-FFF2-40B4-BE49-F238E27FC236}">
                  <a16:creationId xmlns:a16="http://schemas.microsoft.com/office/drawing/2014/main" id="{FEA2C763-5D16-83A5-2F41-2E56E29FCF6F}"/>
                </a:ext>
              </a:extLst>
            </p:cNvPr>
            <p:cNvSpPr txBox="1"/>
            <p:nvPr userDrawn="1"/>
          </p:nvSpPr>
          <p:spPr>
            <a:xfrm>
              <a:off x="7880770" y="6256877"/>
              <a:ext cx="453131" cy="426079"/>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 000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 137</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 196</a:t>
              </a:r>
            </a:p>
          </p:txBody>
        </p:sp>
      </p:grpSp>
      <p:grpSp>
        <p:nvGrpSpPr>
          <p:cNvPr id="71" name="Group 70">
            <a:extLst>
              <a:ext uri="{FF2B5EF4-FFF2-40B4-BE49-F238E27FC236}">
                <a16:creationId xmlns:a16="http://schemas.microsoft.com/office/drawing/2014/main" id="{2BEB5A62-8BC1-1883-F80D-D32570C648E5}"/>
              </a:ext>
            </a:extLst>
          </p:cNvPr>
          <p:cNvGrpSpPr/>
          <p:nvPr userDrawn="1"/>
        </p:nvGrpSpPr>
        <p:grpSpPr>
          <a:xfrm>
            <a:off x="9589538" y="6012017"/>
            <a:ext cx="740478" cy="670939"/>
            <a:chOff x="8429012" y="6012017"/>
            <a:chExt cx="740478" cy="670939"/>
          </a:xfrm>
        </p:grpSpPr>
        <p:sp>
          <p:nvSpPr>
            <p:cNvPr id="72" name="object 6">
              <a:extLst>
                <a:ext uri="{FF2B5EF4-FFF2-40B4-BE49-F238E27FC236}">
                  <a16:creationId xmlns:a16="http://schemas.microsoft.com/office/drawing/2014/main" id="{62FE3C46-9CCF-6B76-DB73-98F8B1133FBA}"/>
                </a:ext>
              </a:extLst>
            </p:cNvPr>
            <p:cNvSpPr txBox="1"/>
            <p:nvPr userDrawn="1"/>
          </p:nvSpPr>
          <p:spPr>
            <a:xfrm>
              <a:off x="8429012" y="6012017"/>
              <a:ext cx="740478" cy="149080"/>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Green</a:t>
              </a:r>
            </a:p>
          </p:txBody>
        </p:sp>
        <p:sp>
          <p:nvSpPr>
            <p:cNvPr id="75" name="object 6">
              <a:extLst>
                <a:ext uri="{FF2B5EF4-FFF2-40B4-BE49-F238E27FC236}">
                  <a16:creationId xmlns:a16="http://schemas.microsoft.com/office/drawing/2014/main" id="{7A63AA33-C05C-E788-2B5F-C4976D5D5E45}"/>
                </a:ext>
              </a:extLst>
            </p:cNvPr>
            <p:cNvSpPr txBox="1"/>
            <p:nvPr userDrawn="1"/>
          </p:nvSpPr>
          <p:spPr>
            <a:xfrm>
              <a:off x="8429012" y="6256877"/>
              <a:ext cx="453131" cy="426079"/>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 000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 152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 095</a:t>
              </a:r>
            </a:p>
          </p:txBody>
        </p:sp>
      </p:grpSp>
      <p:grpSp>
        <p:nvGrpSpPr>
          <p:cNvPr id="76" name="Group 75">
            <a:extLst>
              <a:ext uri="{FF2B5EF4-FFF2-40B4-BE49-F238E27FC236}">
                <a16:creationId xmlns:a16="http://schemas.microsoft.com/office/drawing/2014/main" id="{89947630-0CAE-8251-DDE3-770B073DBDB1}"/>
              </a:ext>
            </a:extLst>
          </p:cNvPr>
          <p:cNvGrpSpPr/>
          <p:nvPr userDrawn="1"/>
        </p:nvGrpSpPr>
        <p:grpSpPr>
          <a:xfrm>
            <a:off x="10506470" y="6012017"/>
            <a:ext cx="740478" cy="670939"/>
            <a:chOff x="8997945" y="6012017"/>
            <a:chExt cx="740478" cy="670939"/>
          </a:xfrm>
        </p:grpSpPr>
        <p:sp>
          <p:nvSpPr>
            <p:cNvPr id="77" name="object 6">
              <a:extLst>
                <a:ext uri="{FF2B5EF4-FFF2-40B4-BE49-F238E27FC236}">
                  <a16:creationId xmlns:a16="http://schemas.microsoft.com/office/drawing/2014/main" id="{7605ECC4-52C3-D26A-957B-213094D25420}"/>
                </a:ext>
              </a:extLst>
            </p:cNvPr>
            <p:cNvSpPr txBox="1"/>
            <p:nvPr userDrawn="1"/>
          </p:nvSpPr>
          <p:spPr>
            <a:xfrm>
              <a:off x="8997945" y="6012017"/>
              <a:ext cx="740478" cy="149080"/>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Purple</a:t>
              </a:r>
            </a:p>
          </p:txBody>
        </p:sp>
        <p:sp>
          <p:nvSpPr>
            <p:cNvPr id="78" name="object 6">
              <a:extLst>
                <a:ext uri="{FF2B5EF4-FFF2-40B4-BE49-F238E27FC236}">
                  <a16:creationId xmlns:a16="http://schemas.microsoft.com/office/drawing/2014/main" id="{A7945FD0-7CC1-6FAC-8AD6-3C12C3171421}"/>
                </a:ext>
              </a:extLst>
            </p:cNvPr>
            <p:cNvSpPr txBox="1"/>
            <p:nvPr userDrawn="1"/>
          </p:nvSpPr>
          <p:spPr>
            <a:xfrm>
              <a:off x="8997945" y="6256877"/>
              <a:ext cx="453131" cy="426079"/>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 094</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 045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 097</a:t>
              </a:r>
            </a:p>
          </p:txBody>
        </p:sp>
      </p:grpSp>
      <p:grpSp>
        <p:nvGrpSpPr>
          <p:cNvPr id="79" name="Group 78">
            <a:extLst>
              <a:ext uri="{FF2B5EF4-FFF2-40B4-BE49-F238E27FC236}">
                <a16:creationId xmlns:a16="http://schemas.microsoft.com/office/drawing/2014/main" id="{D421A782-B1F2-8087-2AE8-3F32B3030A24}"/>
              </a:ext>
            </a:extLst>
          </p:cNvPr>
          <p:cNvGrpSpPr/>
          <p:nvPr userDrawn="1"/>
        </p:nvGrpSpPr>
        <p:grpSpPr>
          <a:xfrm>
            <a:off x="11385489" y="6012017"/>
            <a:ext cx="740478" cy="670939"/>
            <a:chOff x="9537402" y="6012017"/>
            <a:chExt cx="740478" cy="670939"/>
          </a:xfrm>
        </p:grpSpPr>
        <p:sp>
          <p:nvSpPr>
            <p:cNvPr id="80" name="object 6">
              <a:extLst>
                <a:ext uri="{FF2B5EF4-FFF2-40B4-BE49-F238E27FC236}">
                  <a16:creationId xmlns:a16="http://schemas.microsoft.com/office/drawing/2014/main" id="{65C92883-AEC0-F657-FB55-CEC62BCA8FBF}"/>
                </a:ext>
              </a:extLst>
            </p:cNvPr>
            <p:cNvSpPr txBox="1"/>
            <p:nvPr userDrawn="1"/>
          </p:nvSpPr>
          <p:spPr>
            <a:xfrm>
              <a:off x="9537402" y="6012017"/>
              <a:ext cx="740478" cy="149080"/>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Lt. Blue</a:t>
              </a:r>
            </a:p>
          </p:txBody>
        </p:sp>
        <p:sp>
          <p:nvSpPr>
            <p:cNvPr id="82" name="object 6">
              <a:extLst>
                <a:ext uri="{FF2B5EF4-FFF2-40B4-BE49-F238E27FC236}">
                  <a16:creationId xmlns:a16="http://schemas.microsoft.com/office/drawing/2014/main" id="{C027E5CC-41CE-0AEE-0410-05F5235E2B98}"/>
                </a:ext>
              </a:extLst>
            </p:cNvPr>
            <p:cNvSpPr txBox="1"/>
            <p:nvPr userDrawn="1"/>
          </p:nvSpPr>
          <p:spPr>
            <a:xfrm>
              <a:off x="9537402" y="6256877"/>
              <a:ext cx="453131" cy="426079"/>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R 143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G 223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B 226</a:t>
              </a:r>
            </a:p>
          </p:txBody>
        </p:sp>
      </p:grpSp>
      <p:sp>
        <p:nvSpPr>
          <p:cNvPr id="83" name="TextBox 82">
            <a:extLst>
              <a:ext uri="{FF2B5EF4-FFF2-40B4-BE49-F238E27FC236}">
                <a16:creationId xmlns:a16="http://schemas.microsoft.com/office/drawing/2014/main" id="{E472D451-A1EB-0BAF-DC9F-1675D5C7E507}"/>
              </a:ext>
            </a:extLst>
          </p:cNvPr>
          <p:cNvSpPr txBox="1"/>
          <p:nvPr userDrawn="1"/>
        </p:nvSpPr>
        <p:spPr>
          <a:xfrm>
            <a:off x="190500" y="2580263"/>
            <a:ext cx="6608784" cy="780983"/>
          </a:xfrm>
          <a:prstGeom prst="rect">
            <a:avLst/>
          </a:prstGeom>
          <a:noFill/>
        </p:spPr>
        <p:txBody>
          <a:bodyPr wrap="square" lIns="0">
            <a:spAutoFit/>
          </a:bodyPr>
          <a:lstStyle/>
          <a:p>
            <a:pPr>
              <a:lnSpc>
                <a:spcPts val="1800"/>
              </a:lnSpc>
              <a:spcAft>
                <a:spcPts val="0"/>
              </a:spcAft>
            </a:pPr>
            <a:r>
              <a:rPr lang="en-US" sz="1400" b="1" i="0" dirty="0">
                <a:solidFill>
                  <a:schemeClr val="accent4"/>
                </a:solidFill>
                <a:latin typeface="Arial" panose="020B0604020202020204" pitchFamily="34" charset="0"/>
                <a:cs typeface="Arial" panose="020B0604020202020204" pitchFamily="34" charset="0"/>
              </a:rPr>
              <a:t>For Reference Slides</a:t>
            </a:r>
          </a:p>
          <a:p>
            <a:pPr>
              <a:lnSpc>
                <a:spcPts val="1800"/>
              </a:lnSpc>
            </a:pPr>
            <a:r>
              <a:rPr lang="en-US" sz="1400" b="0" i="0" dirty="0">
                <a:solidFill>
                  <a:schemeClr val="bg1"/>
                </a:solidFill>
                <a:latin typeface="Arial" panose="020B0604020202020204" pitchFamily="34" charset="0"/>
                <a:cs typeface="Arial" panose="020B0604020202020204" pitchFamily="34" charset="0"/>
              </a:rPr>
              <a:t>We have inserted several sample layout slides with placeholder text for you to leverage throughout your presentation.</a:t>
            </a:r>
          </a:p>
        </p:txBody>
      </p:sp>
      <p:sp>
        <p:nvSpPr>
          <p:cNvPr id="84" name="TextBox 83">
            <a:extLst>
              <a:ext uri="{FF2B5EF4-FFF2-40B4-BE49-F238E27FC236}">
                <a16:creationId xmlns:a16="http://schemas.microsoft.com/office/drawing/2014/main" id="{EF67C506-9EA0-19A8-6CE2-133BD32B33BC}"/>
              </a:ext>
            </a:extLst>
          </p:cNvPr>
          <p:cNvSpPr txBox="1"/>
          <p:nvPr userDrawn="1"/>
        </p:nvSpPr>
        <p:spPr>
          <a:xfrm>
            <a:off x="190500" y="3438340"/>
            <a:ext cx="7363568" cy="550151"/>
          </a:xfrm>
          <a:prstGeom prst="rect">
            <a:avLst/>
          </a:prstGeom>
          <a:noFill/>
        </p:spPr>
        <p:txBody>
          <a:bodyPr wrap="square" lIns="0">
            <a:spAutoFit/>
          </a:bodyPr>
          <a:lstStyle/>
          <a:p>
            <a:pPr>
              <a:lnSpc>
                <a:spcPts val="1800"/>
              </a:lnSpc>
              <a:spcAft>
                <a:spcPts val="0"/>
              </a:spcAft>
            </a:pPr>
            <a:r>
              <a:rPr lang="en-US" sz="1400" b="1" i="0" dirty="0">
                <a:solidFill>
                  <a:schemeClr val="accent4"/>
                </a:solidFill>
                <a:latin typeface="Arial" panose="020B0604020202020204" pitchFamily="34" charset="0"/>
                <a:cs typeface="Arial" panose="020B0604020202020204" pitchFamily="34" charset="0"/>
              </a:rPr>
              <a:t>Icons</a:t>
            </a:r>
          </a:p>
          <a:p>
            <a:pPr>
              <a:lnSpc>
                <a:spcPts val="1800"/>
              </a:lnSpc>
            </a:pPr>
            <a:r>
              <a:rPr lang="en-US" sz="1400" b="0" i="0" dirty="0">
                <a:solidFill>
                  <a:schemeClr val="bg1"/>
                </a:solidFill>
                <a:latin typeface="Arial" panose="020B0604020202020204" pitchFamily="34" charset="0"/>
                <a:cs typeface="Arial" panose="020B0604020202020204" pitchFamily="34" charset="0"/>
              </a:rPr>
              <a:t>We have inserted a library of icons for your use in the For Reference section.</a:t>
            </a:r>
          </a:p>
        </p:txBody>
      </p:sp>
      <p:sp>
        <p:nvSpPr>
          <p:cNvPr id="85" name="TextBox 84">
            <a:extLst>
              <a:ext uri="{FF2B5EF4-FFF2-40B4-BE49-F238E27FC236}">
                <a16:creationId xmlns:a16="http://schemas.microsoft.com/office/drawing/2014/main" id="{F8C3832E-033E-F4B4-832C-70D7C1ED2D4D}"/>
              </a:ext>
            </a:extLst>
          </p:cNvPr>
          <p:cNvSpPr txBox="1"/>
          <p:nvPr userDrawn="1"/>
        </p:nvSpPr>
        <p:spPr>
          <a:xfrm>
            <a:off x="190500" y="4120517"/>
            <a:ext cx="6380041" cy="780983"/>
          </a:xfrm>
          <a:prstGeom prst="rect">
            <a:avLst/>
          </a:prstGeom>
          <a:noFill/>
        </p:spPr>
        <p:txBody>
          <a:bodyPr wrap="square" lIns="0">
            <a:spAutoFit/>
          </a:bodyPr>
          <a:lstStyle/>
          <a:p>
            <a:pPr>
              <a:lnSpc>
                <a:spcPts val="1800"/>
              </a:lnSpc>
              <a:spcAft>
                <a:spcPts val="0"/>
              </a:spcAft>
            </a:pPr>
            <a:r>
              <a:rPr lang="en-US" sz="1400" b="1" i="0" dirty="0">
                <a:solidFill>
                  <a:schemeClr val="accent4"/>
                </a:solidFill>
                <a:latin typeface="Arial" panose="020B0604020202020204" pitchFamily="34" charset="0"/>
                <a:cs typeface="Arial" panose="020B0604020202020204" pitchFamily="34" charset="0"/>
              </a:rPr>
              <a:t>Eyedropper Tool</a:t>
            </a:r>
          </a:p>
          <a:p>
            <a:pPr>
              <a:lnSpc>
                <a:spcPts val="1800"/>
              </a:lnSpc>
            </a:pPr>
            <a:r>
              <a:rPr lang="en-US" sz="1400" b="0" i="0" dirty="0">
                <a:solidFill>
                  <a:schemeClr val="bg1"/>
                </a:solidFill>
                <a:latin typeface="Arial" panose="020B0604020202020204" pitchFamily="34" charset="0"/>
                <a:cs typeface="Arial" panose="020B0604020202020204" pitchFamily="34" charset="0"/>
              </a:rPr>
              <a:t>To add more of our brand colors, please select the color tool&gt;More Colors&gt;Eyedropper and click over any of the brand colors listed below.</a:t>
            </a:r>
          </a:p>
        </p:txBody>
      </p:sp>
      <p:grpSp>
        <p:nvGrpSpPr>
          <p:cNvPr id="87" name="Group 86">
            <a:extLst>
              <a:ext uri="{FF2B5EF4-FFF2-40B4-BE49-F238E27FC236}">
                <a16:creationId xmlns:a16="http://schemas.microsoft.com/office/drawing/2014/main" id="{754A4FB0-9338-E750-268A-2DC1D102BA42}"/>
              </a:ext>
            </a:extLst>
          </p:cNvPr>
          <p:cNvGrpSpPr/>
          <p:nvPr userDrawn="1"/>
        </p:nvGrpSpPr>
        <p:grpSpPr>
          <a:xfrm>
            <a:off x="6702290" y="5940071"/>
            <a:ext cx="5489709" cy="914400"/>
            <a:chOff x="1" y="6928792"/>
            <a:chExt cx="5744822" cy="914400"/>
          </a:xfrm>
        </p:grpSpPr>
        <p:sp>
          <p:nvSpPr>
            <p:cNvPr id="88" name="Rectangle 87">
              <a:extLst>
                <a:ext uri="{FF2B5EF4-FFF2-40B4-BE49-F238E27FC236}">
                  <a16:creationId xmlns:a16="http://schemas.microsoft.com/office/drawing/2014/main" id="{BDC52182-D71D-7E34-3908-751628C97FD7}"/>
                </a:ext>
              </a:extLst>
            </p:cNvPr>
            <p:cNvSpPr/>
            <p:nvPr/>
          </p:nvSpPr>
          <p:spPr>
            <a:xfrm>
              <a:off x="1" y="6928792"/>
              <a:ext cx="957471" cy="914400"/>
            </a:xfrm>
            <a:prstGeom prst="rect">
              <a:avLst/>
            </a:prstGeom>
            <a:solidFill>
              <a:srgbClr val="D65C1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458ED102-1131-BFB2-5986-CDC49F005D96}"/>
                </a:ext>
              </a:extLst>
            </p:cNvPr>
            <p:cNvSpPr/>
            <p:nvPr/>
          </p:nvSpPr>
          <p:spPr>
            <a:xfrm>
              <a:off x="957472" y="6928792"/>
              <a:ext cx="957471" cy="914400"/>
            </a:xfrm>
            <a:prstGeom prst="rect">
              <a:avLst/>
            </a:prstGeom>
            <a:solidFill>
              <a:srgbClr val="F5B73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90" name="Rectangle 89">
              <a:extLst>
                <a:ext uri="{FF2B5EF4-FFF2-40B4-BE49-F238E27FC236}">
                  <a16:creationId xmlns:a16="http://schemas.microsoft.com/office/drawing/2014/main" id="{6854F58F-021D-CE69-B675-EEA34A54B6D3}"/>
                </a:ext>
              </a:extLst>
            </p:cNvPr>
            <p:cNvSpPr/>
            <p:nvPr/>
          </p:nvSpPr>
          <p:spPr>
            <a:xfrm>
              <a:off x="1914941" y="6928792"/>
              <a:ext cx="957471" cy="914400"/>
            </a:xfrm>
            <a:prstGeom prst="rect">
              <a:avLst/>
            </a:prstGeom>
            <a:solidFill>
              <a:srgbClr val="007F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E3AC6338-1E9B-8782-8AE1-BC45BFA3E48B}"/>
                </a:ext>
              </a:extLst>
            </p:cNvPr>
            <p:cNvSpPr/>
            <p:nvPr/>
          </p:nvSpPr>
          <p:spPr>
            <a:xfrm>
              <a:off x="3829881" y="6928792"/>
              <a:ext cx="957471" cy="914400"/>
            </a:xfrm>
            <a:prstGeom prst="rect">
              <a:avLst/>
            </a:prstGeom>
            <a:solidFill>
              <a:srgbClr val="5D2C6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1A288FF0-655B-2F70-195C-694A54A4CFE8}"/>
                </a:ext>
              </a:extLst>
            </p:cNvPr>
            <p:cNvSpPr/>
            <p:nvPr/>
          </p:nvSpPr>
          <p:spPr>
            <a:xfrm>
              <a:off x="4787352" y="6928792"/>
              <a:ext cx="957471" cy="914400"/>
            </a:xfrm>
            <a:prstGeom prst="rect">
              <a:avLst/>
            </a:prstGeom>
            <a:solidFill>
              <a:srgbClr val="8EDF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D6E4FCE4-6024-A1EC-7E32-3882F74FBBBB}"/>
                </a:ext>
              </a:extLst>
            </p:cNvPr>
            <p:cNvSpPr/>
            <p:nvPr/>
          </p:nvSpPr>
          <p:spPr>
            <a:xfrm>
              <a:off x="2872412" y="6928792"/>
              <a:ext cx="957471" cy="914400"/>
            </a:xfrm>
            <a:prstGeom prst="rect">
              <a:avLst/>
            </a:prstGeom>
            <a:solidFill>
              <a:srgbClr val="008D5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94" name="Rectangle 93">
            <a:extLst>
              <a:ext uri="{FF2B5EF4-FFF2-40B4-BE49-F238E27FC236}">
                <a16:creationId xmlns:a16="http://schemas.microsoft.com/office/drawing/2014/main" id="{3A906F02-2E4A-F223-2D75-3B63FADF5E89}"/>
              </a:ext>
            </a:extLst>
          </p:cNvPr>
          <p:cNvSpPr/>
          <p:nvPr userDrawn="1"/>
        </p:nvSpPr>
        <p:spPr>
          <a:xfrm>
            <a:off x="6702290" y="5932835"/>
            <a:ext cx="5489709" cy="917929"/>
          </a:xfrm>
          <a:prstGeom prst="rect">
            <a:avLst/>
          </a:prstGeom>
          <a:solidFill>
            <a:srgbClr val="FFFFFF">
              <a:alpha val="9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bject 6">
            <a:extLst>
              <a:ext uri="{FF2B5EF4-FFF2-40B4-BE49-F238E27FC236}">
                <a16:creationId xmlns:a16="http://schemas.microsoft.com/office/drawing/2014/main" id="{8256B0D3-DCC0-5A2E-2936-84F34B87E7C0}"/>
              </a:ext>
            </a:extLst>
          </p:cNvPr>
          <p:cNvSpPr txBox="1"/>
          <p:nvPr userDrawn="1"/>
        </p:nvSpPr>
        <p:spPr>
          <a:xfrm>
            <a:off x="7209831" y="6141517"/>
            <a:ext cx="4332043" cy="530338"/>
          </a:xfrm>
          <a:prstGeom prst="rect">
            <a:avLst/>
          </a:prstGeom>
        </p:spPr>
        <p:txBody>
          <a:bodyPr vert="horz" wrap="square" lIns="0" tIns="10478" rIns="0" bIns="0" rtlCol="0">
            <a:spAutoFit/>
          </a:bodyPr>
          <a:lstStyle/>
          <a:p>
            <a:pPr marL="0" marR="0" lvl="0" indent="0" algn="l" defTabSz="914400" eaLnBrk="1" fontAlgn="auto" latinLnBrk="0" hangingPunct="1">
              <a:lnSpc>
                <a:spcPct val="15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The secondary color palette will be shared in early August along with principles on their use and examples to reference. </a:t>
            </a:r>
            <a:endParaRPr kumimoji="0" lang="en-US" sz="9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3405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Agenda Slide Option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AB3BCA-AB00-260B-68A9-8998CA20DB7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85742A3-AA2B-4952-F461-AE1CD2ABEC8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FFF9F61C-5A69-ED64-2B37-82F1D25CA6B6}"/>
              </a:ext>
            </a:extLst>
          </p:cNvPr>
          <p:cNvSpPr>
            <a:spLocks noGrp="1"/>
          </p:cNvSpPr>
          <p:nvPr>
            <p:ph type="title" hasCustomPrompt="1"/>
          </p:nvPr>
        </p:nvSpPr>
        <p:spPr>
          <a:xfrm>
            <a:off x="0" y="370839"/>
            <a:ext cx="2703443" cy="620395"/>
          </a:xfrm>
        </p:spPr>
        <p:txBody>
          <a:bodyPr/>
          <a:lstStyle>
            <a:lvl1pPr algn="ctr">
              <a:defRPr>
                <a:solidFill>
                  <a:schemeClr val="bg1"/>
                </a:solidFill>
              </a:defRPr>
            </a:lvl1pPr>
          </a:lstStyle>
          <a:p>
            <a:r>
              <a:rPr lang="en-US" dirty="0"/>
              <a:t>Agenda</a:t>
            </a:r>
          </a:p>
        </p:txBody>
      </p:sp>
      <p:sp>
        <p:nvSpPr>
          <p:cNvPr id="3" name="Content Placeholder 2">
            <a:extLst>
              <a:ext uri="{FF2B5EF4-FFF2-40B4-BE49-F238E27FC236}">
                <a16:creationId xmlns:a16="http://schemas.microsoft.com/office/drawing/2014/main" id="{E4DB107F-26EA-9E45-462D-AD2F1242205F}"/>
              </a:ext>
            </a:extLst>
          </p:cNvPr>
          <p:cNvSpPr>
            <a:spLocks noGrp="1"/>
          </p:cNvSpPr>
          <p:nvPr>
            <p:ph idx="1"/>
          </p:nvPr>
        </p:nvSpPr>
        <p:spPr>
          <a:xfrm>
            <a:off x="3064748" y="1264977"/>
            <a:ext cx="8649732" cy="5112327"/>
          </a:xfrm>
        </p:spPr>
        <p:txBody>
          <a:bodyPr>
            <a:normAutofit/>
          </a:bodyPr>
          <a:lstStyle>
            <a:lvl1pPr marL="0" indent="0">
              <a:spcAft>
                <a:spcPts val="3000"/>
              </a:spcAft>
              <a:buNone/>
              <a:defRPr sz="2000"/>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1B032A3C-D05A-4F1A-29AD-91F65F37BAD5}"/>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a:t>
            </a:fld>
            <a:endParaRPr lang="en-US"/>
          </a:p>
        </p:txBody>
      </p:sp>
      <p:sp>
        <p:nvSpPr>
          <p:cNvPr id="9" name="TextBox 8">
            <a:extLst>
              <a:ext uri="{FF2B5EF4-FFF2-40B4-BE49-F238E27FC236}">
                <a16:creationId xmlns:a16="http://schemas.microsoft.com/office/drawing/2014/main" id="{BB612CD7-E032-B9D9-4165-B1E18A6455D9}"/>
              </a:ext>
            </a:extLst>
          </p:cNvPr>
          <p:cNvSpPr txBox="1"/>
          <p:nvPr userDrawn="1"/>
        </p:nvSpPr>
        <p:spPr>
          <a:xfrm>
            <a:off x="225286" y="1338469"/>
            <a:ext cx="2199862" cy="4784035"/>
          </a:xfrm>
          <a:prstGeom prst="rect">
            <a:avLst/>
          </a:prstGeom>
          <a:noFill/>
        </p:spPr>
        <p:txBody>
          <a:bodyPr wrap="square" lIns="0" tIns="0" rIns="0" bIns="91440" rtlCol="0">
            <a:noAutofit/>
          </a:bodyPr>
          <a:lstStyle/>
          <a:p>
            <a:pPr algn="r">
              <a:spcBef>
                <a:spcPts val="1000"/>
              </a:spcBef>
              <a:spcAft>
                <a:spcPts val="2400"/>
              </a:spcAft>
            </a:pPr>
            <a:endParaRPr lang="en-US" sz="1500" dirty="0">
              <a:solidFill>
                <a:schemeClr val="bg1"/>
              </a:solidFill>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FADCC08C-B55C-9AED-651C-5DA27B7481B7}"/>
              </a:ext>
            </a:extLst>
          </p:cNvPr>
          <p:cNvSpPr>
            <a:spLocks noGrp="1"/>
          </p:cNvSpPr>
          <p:nvPr>
            <p:ph idx="13"/>
          </p:nvPr>
        </p:nvSpPr>
        <p:spPr>
          <a:xfrm>
            <a:off x="238539" y="1264977"/>
            <a:ext cx="2137896" cy="5112327"/>
          </a:xfrm>
        </p:spPr>
        <p:txBody>
          <a:bodyPr>
            <a:normAutofit/>
          </a:bodyPr>
          <a:lstStyle>
            <a:lvl1pPr marL="0" indent="0" algn="r">
              <a:spcAft>
                <a:spcPts val="3000"/>
              </a:spcAft>
              <a:buNone/>
              <a:defRPr sz="2000" b="0"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0" name="Rectangle 9">
            <a:extLst>
              <a:ext uri="{FF2B5EF4-FFF2-40B4-BE49-F238E27FC236}">
                <a16:creationId xmlns:a16="http://schemas.microsoft.com/office/drawing/2014/main" id="{200700C7-8850-6CD7-4D16-45C6CEC77327}"/>
              </a:ext>
            </a:extLst>
          </p:cNvPr>
          <p:cNvSpPr/>
          <p:nvPr userDrawn="1"/>
        </p:nvSpPr>
        <p:spPr>
          <a:xfrm>
            <a:off x="5618480" y="6737085"/>
            <a:ext cx="6096000" cy="84639"/>
          </a:xfrm>
          <a:prstGeom prst="rect">
            <a:avLst/>
          </a:prstGeom>
        </p:spPr>
        <p:txBody>
          <a:bodyPr lIns="0" tIns="0" rIns="0" bIns="0">
            <a:spAutoFit/>
          </a:bodyPr>
          <a:lstStyle/>
          <a:p>
            <a:pPr algn="r"/>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8021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5F4D48-1865-A331-03E8-49D01E3662E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BD83B98-5769-E969-BF77-6CD13FA2A182}"/>
              </a:ext>
            </a:extLst>
          </p:cNvPr>
          <p:cNvSpPr>
            <a:spLocks noGrp="1"/>
          </p:cNvSpPr>
          <p:nvPr>
            <p:ph type="ctrTitle"/>
          </p:nvPr>
        </p:nvSpPr>
        <p:spPr>
          <a:xfrm>
            <a:off x="477078" y="5439979"/>
            <a:ext cx="11236960" cy="785035"/>
          </a:xfrm>
        </p:spPr>
        <p:txBody>
          <a:bodyPr tIns="0" bIns="0" anchor="ctr" anchorCtr="0">
            <a:normAutofit/>
          </a:bodyPr>
          <a:lstStyle>
            <a:lvl1pPr algn="l">
              <a:defRPr sz="4000" b="1" i="0">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3CC358B-1F99-2995-75C7-7EE88A1642A7}"/>
              </a:ext>
            </a:extLst>
          </p:cNvPr>
          <p:cNvSpPr>
            <a:spLocks noGrp="1"/>
          </p:cNvSpPr>
          <p:nvPr>
            <p:ph type="subTitle" idx="1"/>
          </p:nvPr>
        </p:nvSpPr>
        <p:spPr>
          <a:xfrm>
            <a:off x="477077" y="6225014"/>
            <a:ext cx="11236959" cy="400119"/>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descr="A red and black logo&#10;&#10;Description automatically generated with low confidence">
            <a:extLst>
              <a:ext uri="{FF2B5EF4-FFF2-40B4-BE49-F238E27FC236}">
                <a16:creationId xmlns:a16="http://schemas.microsoft.com/office/drawing/2014/main" id="{6D335231-B2B0-7839-AF6A-A52BD3A235D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77077" y="2223683"/>
            <a:ext cx="4015410" cy="785035"/>
          </a:xfrm>
          <a:prstGeom prst="rect">
            <a:avLst/>
          </a:prstGeom>
        </p:spPr>
      </p:pic>
      <p:sp>
        <p:nvSpPr>
          <p:cNvPr id="6" name="Rectangle 5">
            <a:extLst>
              <a:ext uri="{FF2B5EF4-FFF2-40B4-BE49-F238E27FC236}">
                <a16:creationId xmlns:a16="http://schemas.microsoft.com/office/drawing/2014/main" id="{EFBF6E3E-DC53-7581-6544-23C2C8C33968}"/>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53194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253331"/>
            <a:ext cx="11236959" cy="4784035"/>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0908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Agenda Slide Option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5742A3-AA2B-4952-F461-AE1CD2ABEC8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FF9F61C-5A69-ED64-2B37-82F1D25CA6B6}"/>
              </a:ext>
            </a:extLst>
          </p:cNvPr>
          <p:cNvSpPr>
            <a:spLocks noGrp="1"/>
          </p:cNvSpPr>
          <p:nvPr>
            <p:ph type="title" hasCustomPrompt="1"/>
          </p:nvPr>
        </p:nvSpPr>
        <p:spPr>
          <a:xfrm>
            <a:off x="0" y="370839"/>
            <a:ext cx="2703443" cy="620395"/>
          </a:xfrm>
        </p:spPr>
        <p:txBody>
          <a:bodyPr/>
          <a:lstStyle>
            <a:lvl1pPr algn="ctr">
              <a:defRPr>
                <a:solidFill>
                  <a:schemeClr val="bg1"/>
                </a:solidFill>
              </a:defRPr>
            </a:lvl1pPr>
          </a:lstStyle>
          <a:p>
            <a:r>
              <a:rPr lang="en-US" dirty="0"/>
              <a:t>AGENDA</a:t>
            </a:r>
          </a:p>
        </p:txBody>
      </p:sp>
      <p:sp>
        <p:nvSpPr>
          <p:cNvPr id="3" name="Content Placeholder 2">
            <a:extLst>
              <a:ext uri="{FF2B5EF4-FFF2-40B4-BE49-F238E27FC236}">
                <a16:creationId xmlns:a16="http://schemas.microsoft.com/office/drawing/2014/main" id="{E4DB107F-26EA-9E45-462D-AD2F1242205F}"/>
              </a:ext>
            </a:extLst>
          </p:cNvPr>
          <p:cNvSpPr>
            <a:spLocks noGrp="1"/>
          </p:cNvSpPr>
          <p:nvPr>
            <p:ph idx="1"/>
          </p:nvPr>
        </p:nvSpPr>
        <p:spPr>
          <a:xfrm>
            <a:off x="3064748" y="1264977"/>
            <a:ext cx="8649732" cy="5112327"/>
          </a:xfrm>
        </p:spPr>
        <p:txBody>
          <a:bodyPr>
            <a:normAutofit/>
          </a:bodyPr>
          <a:lstStyle>
            <a:lvl1pPr marL="0" indent="0">
              <a:spcAft>
                <a:spcPts val="3000"/>
              </a:spcAft>
              <a:buNone/>
              <a:defRPr sz="2000"/>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1B032A3C-D05A-4F1A-29AD-91F65F37BAD5}"/>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a:t>
            </a:fld>
            <a:endParaRPr lang="en-US" dirty="0"/>
          </a:p>
        </p:txBody>
      </p:sp>
      <p:sp>
        <p:nvSpPr>
          <p:cNvPr id="9" name="TextBox 8">
            <a:extLst>
              <a:ext uri="{FF2B5EF4-FFF2-40B4-BE49-F238E27FC236}">
                <a16:creationId xmlns:a16="http://schemas.microsoft.com/office/drawing/2014/main" id="{BB612CD7-E032-B9D9-4165-B1E18A6455D9}"/>
              </a:ext>
            </a:extLst>
          </p:cNvPr>
          <p:cNvSpPr txBox="1"/>
          <p:nvPr userDrawn="1"/>
        </p:nvSpPr>
        <p:spPr>
          <a:xfrm>
            <a:off x="225286" y="1338469"/>
            <a:ext cx="2199862" cy="4784035"/>
          </a:xfrm>
          <a:prstGeom prst="rect">
            <a:avLst/>
          </a:prstGeom>
          <a:noFill/>
        </p:spPr>
        <p:txBody>
          <a:bodyPr wrap="square" lIns="0" tIns="0" rIns="0" bIns="91440" rtlCol="0">
            <a:noAutofit/>
          </a:bodyPr>
          <a:lstStyle/>
          <a:p>
            <a:pPr algn="r">
              <a:spcBef>
                <a:spcPts val="1000"/>
              </a:spcBef>
              <a:spcAft>
                <a:spcPts val="2400"/>
              </a:spcAft>
            </a:pPr>
            <a:endParaRPr lang="en-US" sz="1500" dirty="0">
              <a:solidFill>
                <a:schemeClr val="bg1"/>
              </a:solidFill>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FADCC08C-B55C-9AED-651C-5DA27B7481B7}"/>
              </a:ext>
            </a:extLst>
          </p:cNvPr>
          <p:cNvSpPr>
            <a:spLocks noGrp="1"/>
          </p:cNvSpPr>
          <p:nvPr>
            <p:ph idx="13"/>
          </p:nvPr>
        </p:nvSpPr>
        <p:spPr>
          <a:xfrm>
            <a:off x="238539" y="1264977"/>
            <a:ext cx="2137896" cy="5112327"/>
          </a:xfrm>
        </p:spPr>
        <p:txBody>
          <a:bodyPr>
            <a:normAutofit/>
          </a:bodyPr>
          <a:lstStyle>
            <a:lvl1pPr marL="0" indent="0" algn="r">
              <a:spcAft>
                <a:spcPts val="3000"/>
              </a:spcAft>
              <a:buNone/>
              <a:defRPr sz="2000" b="0"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0" name="Rectangle 9">
            <a:extLst>
              <a:ext uri="{FF2B5EF4-FFF2-40B4-BE49-F238E27FC236}">
                <a16:creationId xmlns:a16="http://schemas.microsoft.com/office/drawing/2014/main" id="{200700C7-8850-6CD7-4D16-45C6CEC77327}"/>
              </a:ext>
            </a:extLst>
          </p:cNvPr>
          <p:cNvSpPr/>
          <p:nvPr userDrawn="1"/>
        </p:nvSpPr>
        <p:spPr>
          <a:xfrm>
            <a:off x="5618480" y="6737085"/>
            <a:ext cx="6096000" cy="84639"/>
          </a:xfrm>
          <a:prstGeom prst="rect">
            <a:avLst/>
          </a:prstGeom>
        </p:spPr>
        <p:txBody>
          <a:bodyPr lIns="0" tIns="0" rIns="0" bIns="0">
            <a:spAutoFit/>
          </a:bodyPr>
          <a:lstStyle/>
          <a:p>
            <a:pPr algn="r"/>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59369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genda Slide Option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5742A3-AA2B-4952-F461-AE1CD2ABEC8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1B032A3C-D05A-4F1A-29AD-91F65F37BAD5}"/>
              </a:ext>
            </a:extLst>
          </p:cNvPr>
          <p:cNvSpPr>
            <a:spLocks noGrp="1"/>
          </p:cNvSpPr>
          <p:nvPr>
            <p:ph type="sldNum" sz="quarter" idx="12"/>
          </p:nvPr>
        </p:nvSpPr>
        <p:spPr/>
        <p:txBody>
          <a:bodyPr/>
          <a:lstStyle>
            <a:lvl1pPr>
              <a:defRPr>
                <a:solidFill>
                  <a:schemeClr val="bg1"/>
                </a:solidFill>
              </a:defRPr>
            </a:lvl1pPr>
          </a:lstStyle>
          <a:p>
            <a:fld id="{B212C38A-D241-7041-9EFC-6446870ABFAA}" type="slidenum">
              <a:rPr lang="en-US" smtClean="0"/>
              <a:pPr/>
              <a:t>‹#›</a:t>
            </a:fld>
            <a:endParaRPr lang="en-US" dirty="0"/>
          </a:p>
        </p:txBody>
      </p:sp>
      <p:sp>
        <p:nvSpPr>
          <p:cNvPr id="9" name="TextBox 8">
            <a:extLst>
              <a:ext uri="{FF2B5EF4-FFF2-40B4-BE49-F238E27FC236}">
                <a16:creationId xmlns:a16="http://schemas.microsoft.com/office/drawing/2014/main" id="{BB612CD7-E032-B9D9-4165-B1E18A6455D9}"/>
              </a:ext>
            </a:extLst>
          </p:cNvPr>
          <p:cNvSpPr txBox="1"/>
          <p:nvPr userDrawn="1"/>
        </p:nvSpPr>
        <p:spPr>
          <a:xfrm>
            <a:off x="225286" y="1338469"/>
            <a:ext cx="2199862" cy="4784035"/>
          </a:xfrm>
          <a:prstGeom prst="rect">
            <a:avLst/>
          </a:prstGeom>
          <a:noFill/>
        </p:spPr>
        <p:txBody>
          <a:bodyPr wrap="square" lIns="0" tIns="0" rIns="0" bIns="91440" rtlCol="0">
            <a:noAutofit/>
          </a:bodyPr>
          <a:lstStyle/>
          <a:p>
            <a:pPr algn="r">
              <a:spcBef>
                <a:spcPts val="1000"/>
              </a:spcBef>
              <a:spcAft>
                <a:spcPts val="2400"/>
              </a:spcAft>
            </a:pPr>
            <a:endParaRPr lang="en-US" sz="1500" dirty="0">
              <a:solidFill>
                <a:schemeClr val="bg1"/>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414B05A9-E987-D1DF-83EF-D59B43A24892}"/>
              </a:ext>
            </a:extLst>
          </p:cNvPr>
          <p:cNvSpPr txBox="1">
            <a:spLocks/>
          </p:cNvSpPr>
          <p:nvPr userDrawn="1"/>
        </p:nvSpPr>
        <p:spPr>
          <a:xfrm>
            <a:off x="477520" y="1"/>
            <a:ext cx="7731760" cy="160528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Arial" panose="020B0604020202020204" pitchFamily="34" charset="0"/>
              </a:defRPr>
            </a:lvl1pPr>
          </a:lstStyle>
          <a:p>
            <a:r>
              <a:rPr lang="en-US" dirty="0"/>
              <a:t>Agenda</a:t>
            </a:r>
          </a:p>
        </p:txBody>
      </p:sp>
      <p:sp>
        <p:nvSpPr>
          <p:cNvPr id="12" name="Content Placeholder 2">
            <a:extLst>
              <a:ext uri="{FF2B5EF4-FFF2-40B4-BE49-F238E27FC236}">
                <a16:creationId xmlns:a16="http://schemas.microsoft.com/office/drawing/2014/main" id="{9249B6EC-7E38-5D3A-815E-EBD1852A3F09}"/>
              </a:ext>
            </a:extLst>
          </p:cNvPr>
          <p:cNvSpPr>
            <a:spLocks noGrp="1"/>
          </p:cNvSpPr>
          <p:nvPr>
            <p:ph idx="1"/>
          </p:nvPr>
        </p:nvSpPr>
        <p:spPr>
          <a:xfrm>
            <a:off x="477520" y="1869440"/>
            <a:ext cx="11236959" cy="4167926"/>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A red and black logo&#10;&#10;Description automatically generated with low confidence">
            <a:extLst>
              <a:ext uri="{FF2B5EF4-FFF2-40B4-BE49-F238E27FC236}">
                <a16:creationId xmlns:a16="http://schemas.microsoft.com/office/drawing/2014/main" id="{CF069490-6DE8-4164-40D4-8003E3BC3DC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1" name="Rectangle 10">
            <a:extLst>
              <a:ext uri="{FF2B5EF4-FFF2-40B4-BE49-F238E27FC236}">
                <a16:creationId xmlns:a16="http://schemas.microsoft.com/office/drawing/2014/main" id="{7A69186C-5399-A21F-446E-5635703C9771}"/>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92912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lternative Layout 1">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253331"/>
            <a:ext cx="11236959" cy="4784035"/>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red and black logo&#10;&#10;Description automatically generated with low confidence">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564D8BDC-FB7A-6A02-DBF1-16A0D4638BEB}"/>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03659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lternative Layout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1"/>
            <a:ext cx="11236960" cy="1574800"/>
          </a:xfrm>
        </p:spPr>
        <p:txBody>
          <a:bodyPr/>
          <a:lstStyle>
            <a:lvl1pPr>
              <a:defRPr>
                <a:solidFill>
                  <a:schemeClr val="bg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838960"/>
            <a:ext cx="11236959" cy="4198406"/>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red and black logo&#10;&#10;Description automatically generated with low confidence">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A8BB06BA-F47B-A211-DA0A-9ED757401BD8}"/>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48682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lternative Layout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hasCustomPrompt="1"/>
          </p:nvPr>
        </p:nvSpPr>
        <p:spPr>
          <a:xfrm>
            <a:off x="477518" y="229313"/>
            <a:ext cx="3535680" cy="903445"/>
          </a:xfrm>
        </p:spPr>
        <p:txBody>
          <a:bodyPr/>
          <a:lstStyle>
            <a:lvl1pPr>
              <a:defRPr>
                <a:solidFill>
                  <a:schemeClr val="bg1"/>
                </a:solidFill>
              </a:defRPr>
            </a:lvl1pPr>
          </a:lstStyle>
          <a:p>
            <a:r>
              <a:rPr lang="en-US" dirty="0"/>
              <a:t>Sidebar</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846320" y="229313"/>
            <a:ext cx="6868159" cy="5808053"/>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77518" y="6181723"/>
            <a:ext cx="1461595" cy="282575"/>
          </a:xfrm>
          <a:prstGeom prst="rect">
            <a:avLst/>
          </a:prstGeom>
        </p:spPr>
      </p:pic>
      <p:sp>
        <p:nvSpPr>
          <p:cNvPr id="9" name="Content Placeholder 2">
            <a:extLst>
              <a:ext uri="{FF2B5EF4-FFF2-40B4-BE49-F238E27FC236}">
                <a16:creationId xmlns:a16="http://schemas.microsoft.com/office/drawing/2014/main" id="{0378B196-8888-2487-DCA4-C945AC17871A}"/>
              </a:ext>
            </a:extLst>
          </p:cNvPr>
          <p:cNvSpPr>
            <a:spLocks noGrp="1"/>
          </p:cNvSpPr>
          <p:nvPr>
            <p:ph idx="13"/>
          </p:nvPr>
        </p:nvSpPr>
        <p:spPr>
          <a:xfrm>
            <a:off x="477518" y="1253331"/>
            <a:ext cx="3535679" cy="4784035"/>
          </a:xfrm>
        </p:spPr>
        <p:txBody>
          <a:bodyPr>
            <a:normAutofit/>
          </a:bodyPr>
          <a:lstStyle>
            <a:lvl1pPr marL="0" indent="0" algn="l">
              <a:spcAft>
                <a:spcPts val="3000"/>
              </a:spcAft>
              <a:buNone/>
              <a:defRPr sz="2000" b="0"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1" name="Rectangle 10">
            <a:extLst>
              <a:ext uri="{FF2B5EF4-FFF2-40B4-BE49-F238E27FC236}">
                <a16:creationId xmlns:a16="http://schemas.microsoft.com/office/drawing/2014/main" id="{E7FFD8CA-83AB-B2F6-D4F2-2BB5F8D510C9}"/>
              </a:ext>
            </a:extLst>
          </p:cNvPr>
          <p:cNvSpPr/>
          <p:nvPr userDrawn="1"/>
        </p:nvSpPr>
        <p:spPr>
          <a:xfrm>
            <a:off x="5618479" y="6737085"/>
            <a:ext cx="6096000" cy="84639"/>
          </a:xfrm>
          <a:prstGeom prst="rect">
            <a:avLst/>
          </a:prstGeom>
        </p:spPr>
        <p:txBody>
          <a:bodyPr lIns="0" tIns="0" rIns="0" bIns="0">
            <a:spAutoFit/>
          </a:bodyPr>
          <a:lstStyle/>
          <a:p>
            <a:pPr algn="r"/>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48548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lternative Layout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hasCustomPrompt="1"/>
          </p:nvPr>
        </p:nvSpPr>
        <p:spPr>
          <a:xfrm>
            <a:off x="477518" y="225743"/>
            <a:ext cx="4084320" cy="903445"/>
          </a:xfrm>
        </p:spPr>
        <p:txBody>
          <a:bodyPr/>
          <a:lstStyle>
            <a:lvl1pPr>
              <a:defRPr>
                <a:solidFill>
                  <a:schemeClr val="bg1"/>
                </a:solidFill>
              </a:defRPr>
            </a:lvl1pPr>
          </a:lstStyle>
          <a:p>
            <a:r>
              <a:rPr lang="en-US" dirty="0"/>
              <a:t>Sidebar</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5176684" y="225743"/>
            <a:ext cx="6537795" cy="5811623"/>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77518" y="6181723"/>
            <a:ext cx="1461595" cy="282575"/>
          </a:xfrm>
          <a:prstGeom prst="rect">
            <a:avLst/>
          </a:prstGeom>
        </p:spPr>
      </p:pic>
      <p:sp>
        <p:nvSpPr>
          <p:cNvPr id="9" name="Content Placeholder 2">
            <a:extLst>
              <a:ext uri="{FF2B5EF4-FFF2-40B4-BE49-F238E27FC236}">
                <a16:creationId xmlns:a16="http://schemas.microsoft.com/office/drawing/2014/main" id="{0378B196-8888-2487-DCA4-C945AC17871A}"/>
              </a:ext>
            </a:extLst>
          </p:cNvPr>
          <p:cNvSpPr>
            <a:spLocks noGrp="1"/>
          </p:cNvSpPr>
          <p:nvPr>
            <p:ph idx="13"/>
          </p:nvPr>
        </p:nvSpPr>
        <p:spPr>
          <a:xfrm>
            <a:off x="477518" y="1253331"/>
            <a:ext cx="3535679" cy="4784035"/>
          </a:xfrm>
        </p:spPr>
        <p:txBody>
          <a:bodyPr>
            <a:normAutofit/>
          </a:bodyPr>
          <a:lstStyle>
            <a:lvl1pPr marL="0" indent="0" algn="l">
              <a:spcAft>
                <a:spcPts val="3000"/>
              </a:spcAft>
              <a:buNone/>
              <a:defRPr sz="2000" b="0"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0" name="Rectangle 9">
            <a:extLst>
              <a:ext uri="{FF2B5EF4-FFF2-40B4-BE49-F238E27FC236}">
                <a16:creationId xmlns:a16="http://schemas.microsoft.com/office/drawing/2014/main" id="{EE6C1460-991B-AFD5-E7B0-0C7ADBE1A854}"/>
              </a:ext>
            </a:extLst>
          </p:cNvPr>
          <p:cNvSpPr/>
          <p:nvPr userDrawn="1"/>
        </p:nvSpPr>
        <p:spPr>
          <a:xfrm>
            <a:off x="5618480" y="6737085"/>
            <a:ext cx="6096000" cy="84639"/>
          </a:xfrm>
          <a:prstGeom prst="rect">
            <a:avLst/>
          </a:prstGeom>
        </p:spPr>
        <p:txBody>
          <a:bodyPr lIns="0" tIns="0" rIns="0" bIns="0">
            <a:spAutoFit/>
          </a:bodyPr>
          <a:lstStyle/>
          <a:p>
            <a:pPr algn="r"/>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90594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lternative Layout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F51959-22DB-1157-A720-CE3CD147253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3238266"/>
            <a:ext cx="11236960" cy="620395"/>
          </a:xfrm>
        </p:spPr>
        <p:txBody>
          <a:bodyPr>
            <a:normAutofit/>
          </a:bodyPr>
          <a:lstStyle>
            <a:lvl1pPr>
              <a:defRPr sz="3000">
                <a:solidFill>
                  <a:schemeClr val="tx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3964609"/>
            <a:ext cx="11236959" cy="2021957"/>
          </a:xfrm>
        </p:spPr>
        <p:txBody>
          <a:bodyPr>
            <a:no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34BA1AB8-831A-AF61-52F2-7CD1A394D520}"/>
              </a:ext>
            </a:extLst>
          </p:cNvPr>
          <p:cNvSpPr>
            <a:spLocks noGrp="1"/>
          </p:cNvSpPr>
          <p:nvPr>
            <p:ph idx="13"/>
          </p:nvPr>
        </p:nvSpPr>
        <p:spPr>
          <a:xfrm>
            <a:off x="477520" y="0"/>
            <a:ext cx="9806167" cy="2902225"/>
          </a:xfrm>
        </p:spPr>
        <p:txBody>
          <a:bodyPr tIns="0" bIns="0" anchor="ctr" anchorCtr="0">
            <a:normAutofit/>
          </a:bodyPr>
          <a:lstStyle>
            <a:lvl1pPr marL="0" indent="0">
              <a:spcAft>
                <a:spcPts val="300"/>
              </a:spcAft>
              <a:buNone/>
              <a:defRPr sz="2500" b="1" i="0">
                <a:solidFill>
                  <a:schemeClr val="bg1"/>
                </a:solidFill>
                <a:latin typeface="Arial" panose="020B0604020202020204" pitchFamily="34" charset="0"/>
                <a:cs typeface="Arial" panose="020B0604020202020204" pitchFamily="34" charset="0"/>
              </a:defRPr>
            </a:lvl1pPr>
            <a:lvl2pPr>
              <a:spcAft>
                <a:spcPts val="300"/>
              </a:spcAft>
              <a:defRPr/>
            </a:lvl2pPr>
          </a:lstStyle>
          <a:p>
            <a:pPr lvl="0"/>
            <a:r>
              <a:rPr lang="en-US" dirty="0"/>
              <a:t>Click to edit Master text styles</a:t>
            </a:r>
          </a:p>
        </p:txBody>
      </p:sp>
      <p:pic>
        <p:nvPicPr>
          <p:cNvPr id="9" name="Picture 8">
            <a:extLst>
              <a:ext uri="{FF2B5EF4-FFF2-40B4-BE49-F238E27FC236}">
                <a16:creationId xmlns:a16="http://schemas.microsoft.com/office/drawing/2014/main" id="{5478D5D1-3EF8-9731-80C5-2D6DAFD1CE1E}"/>
              </a:ext>
            </a:extLst>
          </p:cNvPr>
          <p:cNvPicPr>
            <a:picLocks noChangeAspect="1"/>
          </p:cNvPicPr>
          <p:nvPr userDrawn="1"/>
        </p:nvPicPr>
        <p:blipFill>
          <a:blip r:embed="rId3" cstate="print">
            <a:alphaModFix/>
            <a:extLst>
              <a:ext uri="{28A0092B-C50C-407E-A947-70E740481C1C}">
                <a14:useLocalDpi xmlns:a14="http://schemas.microsoft.com/office/drawing/2010/main"/>
              </a:ext>
            </a:extLst>
          </a:blip>
          <a:srcRect/>
          <a:stretch/>
        </p:blipFill>
        <p:spPr>
          <a:xfrm>
            <a:off x="10450324" y="480675"/>
            <a:ext cx="1213831" cy="1965959"/>
          </a:xfrm>
          <a:prstGeom prst="rect">
            <a:avLst/>
          </a:prstGeom>
        </p:spPr>
      </p:pic>
      <p:pic>
        <p:nvPicPr>
          <p:cNvPr id="11" name="Picture 10" descr="A red and black logo&#10;&#10;Description automatically generated with low confidence">
            <a:extLst>
              <a:ext uri="{FF2B5EF4-FFF2-40B4-BE49-F238E27FC236}">
                <a16:creationId xmlns:a16="http://schemas.microsoft.com/office/drawing/2014/main" id="{5AAEC1A4-E3D5-3ACF-FE5E-902F66C75F9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0" name="Rectangle 9">
            <a:extLst>
              <a:ext uri="{FF2B5EF4-FFF2-40B4-BE49-F238E27FC236}">
                <a16:creationId xmlns:a16="http://schemas.microsoft.com/office/drawing/2014/main" id="{C548AB90-4F34-4CA9-C328-0023F2709A7A}"/>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79556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lternative Layout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F51959-22DB-1157-A720-CE3CD147253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3238266"/>
            <a:ext cx="11236960" cy="620395"/>
          </a:xfrm>
        </p:spPr>
        <p:txBody>
          <a:bodyPr>
            <a:normAutofit/>
          </a:bodyPr>
          <a:lstStyle>
            <a:lvl1pPr>
              <a:defRPr sz="3000">
                <a:solidFill>
                  <a:srgbClr val="D42B1E"/>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3964609"/>
            <a:ext cx="11236959" cy="2021957"/>
          </a:xfrm>
        </p:spPr>
        <p:txBody>
          <a:bodyPr>
            <a:no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34BA1AB8-831A-AF61-52F2-7CD1A394D520}"/>
              </a:ext>
            </a:extLst>
          </p:cNvPr>
          <p:cNvSpPr>
            <a:spLocks noGrp="1"/>
          </p:cNvSpPr>
          <p:nvPr>
            <p:ph idx="13"/>
          </p:nvPr>
        </p:nvSpPr>
        <p:spPr>
          <a:xfrm>
            <a:off x="477520" y="0"/>
            <a:ext cx="9806167" cy="2902225"/>
          </a:xfrm>
        </p:spPr>
        <p:txBody>
          <a:bodyPr tIns="0" bIns="0" anchor="ctr" anchorCtr="0">
            <a:normAutofit/>
          </a:bodyPr>
          <a:lstStyle>
            <a:lvl1pPr marL="0" indent="0">
              <a:spcAft>
                <a:spcPts val="300"/>
              </a:spcAft>
              <a:buNone/>
              <a:defRPr sz="2500" b="1" i="0">
                <a:latin typeface="Arial" panose="020B0604020202020204" pitchFamily="34" charset="0"/>
                <a:cs typeface="Arial" panose="020B0604020202020204" pitchFamily="34" charset="0"/>
              </a:defRPr>
            </a:lvl1pPr>
            <a:lvl2pPr>
              <a:spcAft>
                <a:spcPts val="300"/>
              </a:spcAft>
              <a:defRPr/>
            </a:lvl2pPr>
          </a:lstStyle>
          <a:p>
            <a:pPr lvl="0"/>
            <a:r>
              <a:rPr lang="en-US" dirty="0"/>
              <a:t>Click to edit Master text styles</a:t>
            </a:r>
          </a:p>
        </p:txBody>
      </p:sp>
      <p:pic>
        <p:nvPicPr>
          <p:cNvPr id="9" name="Picture 8" descr="Shape, background pattern&#10;&#10;Description automatically generated">
            <a:extLst>
              <a:ext uri="{FF2B5EF4-FFF2-40B4-BE49-F238E27FC236}">
                <a16:creationId xmlns:a16="http://schemas.microsoft.com/office/drawing/2014/main" id="{5478D5D1-3EF8-9731-80C5-2D6DAFD1CE1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50324" y="480675"/>
            <a:ext cx="1213831" cy="1965960"/>
          </a:xfrm>
          <a:prstGeom prst="rect">
            <a:avLst/>
          </a:prstGeom>
        </p:spPr>
      </p:pic>
      <p:pic>
        <p:nvPicPr>
          <p:cNvPr id="11" name="Picture 10" descr="A red and black logo&#10;&#10;Description automatically generated with low confidence">
            <a:extLst>
              <a:ext uri="{FF2B5EF4-FFF2-40B4-BE49-F238E27FC236}">
                <a16:creationId xmlns:a16="http://schemas.microsoft.com/office/drawing/2014/main" id="{5AAEC1A4-E3D5-3ACF-FE5E-902F66C75F9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0" name="Rectangle 9">
            <a:extLst>
              <a:ext uri="{FF2B5EF4-FFF2-40B4-BE49-F238E27FC236}">
                <a16:creationId xmlns:a16="http://schemas.microsoft.com/office/drawing/2014/main" id="{E855D0FC-E4D6-147E-F010-37435EF5166A}"/>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1767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Slide Option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311874-DB7E-C41F-0951-4E8CE98DEDF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85742A3-AA2B-4952-F461-AE1CD2ABEC8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6" name="Slide Number Placeholder 5">
            <a:extLst>
              <a:ext uri="{FF2B5EF4-FFF2-40B4-BE49-F238E27FC236}">
                <a16:creationId xmlns:a16="http://schemas.microsoft.com/office/drawing/2014/main" id="{1B032A3C-D05A-4F1A-29AD-91F65F37BAD5}"/>
              </a:ext>
            </a:extLst>
          </p:cNvPr>
          <p:cNvSpPr>
            <a:spLocks noGrp="1"/>
          </p:cNvSpPr>
          <p:nvPr>
            <p:ph type="sldNum" sz="quarter" idx="12"/>
          </p:nvPr>
        </p:nvSpPr>
        <p:spPr/>
        <p:txBody>
          <a:bodyPr/>
          <a:lstStyle>
            <a:lvl1pPr>
              <a:defRPr>
                <a:solidFill>
                  <a:schemeClr val="bg1"/>
                </a:solidFill>
              </a:defRPr>
            </a:lvl1pPr>
          </a:lstStyle>
          <a:p>
            <a:fld id="{B212C38A-D241-7041-9EFC-6446870ABFAA}" type="slidenum">
              <a:rPr lang="en-US" smtClean="0"/>
              <a:pPr/>
              <a:t>‹#›</a:t>
            </a:fld>
            <a:endParaRPr lang="en-US" dirty="0"/>
          </a:p>
        </p:txBody>
      </p:sp>
      <p:sp>
        <p:nvSpPr>
          <p:cNvPr id="9" name="TextBox 8">
            <a:extLst>
              <a:ext uri="{FF2B5EF4-FFF2-40B4-BE49-F238E27FC236}">
                <a16:creationId xmlns:a16="http://schemas.microsoft.com/office/drawing/2014/main" id="{BB612CD7-E032-B9D9-4165-B1E18A6455D9}"/>
              </a:ext>
            </a:extLst>
          </p:cNvPr>
          <p:cNvSpPr txBox="1"/>
          <p:nvPr userDrawn="1"/>
        </p:nvSpPr>
        <p:spPr>
          <a:xfrm>
            <a:off x="225286" y="1338469"/>
            <a:ext cx="2199862" cy="4784035"/>
          </a:xfrm>
          <a:prstGeom prst="rect">
            <a:avLst/>
          </a:prstGeom>
          <a:noFill/>
        </p:spPr>
        <p:txBody>
          <a:bodyPr wrap="square" lIns="0" tIns="0" rIns="0" bIns="91440" rtlCol="0">
            <a:noAutofit/>
          </a:bodyPr>
          <a:lstStyle/>
          <a:p>
            <a:pPr algn="r">
              <a:spcBef>
                <a:spcPts val="1000"/>
              </a:spcBef>
              <a:spcAft>
                <a:spcPts val="2400"/>
              </a:spcAft>
            </a:pPr>
            <a:endParaRPr lang="en-US" sz="1500" dirty="0">
              <a:solidFill>
                <a:schemeClr val="bg1"/>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414B05A9-E987-D1DF-83EF-D59B43A24892}"/>
              </a:ext>
            </a:extLst>
          </p:cNvPr>
          <p:cNvSpPr txBox="1">
            <a:spLocks/>
          </p:cNvSpPr>
          <p:nvPr userDrawn="1"/>
        </p:nvSpPr>
        <p:spPr>
          <a:xfrm>
            <a:off x="477520" y="1"/>
            <a:ext cx="7731760" cy="160528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Arial" panose="020B0604020202020204" pitchFamily="34" charset="0"/>
              </a:defRPr>
            </a:lvl1pPr>
          </a:lstStyle>
          <a:p>
            <a:r>
              <a:rPr lang="en-US" dirty="0"/>
              <a:t>Agenda</a:t>
            </a:r>
          </a:p>
        </p:txBody>
      </p:sp>
      <p:sp>
        <p:nvSpPr>
          <p:cNvPr id="12" name="Content Placeholder 2">
            <a:extLst>
              <a:ext uri="{FF2B5EF4-FFF2-40B4-BE49-F238E27FC236}">
                <a16:creationId xmlns:a16="http://schemas.microsoft.com/office/drawing/2014/main" id="{9249B6EC-7E38-5D3A-815E-EBD1852A3F09}"/>
              </a:ext>
            </a:extLst>
          </p:cNvPr>
          <p:cNvSpPr>
            <a:spLocks noGrp="1"/>
          </p:cNvSpPr>
          <p:nvPr>
            <p:ph idx="1"/>
          </p:nvPr>
        </p:nvSpPr>
        <p:spPr>
          <a:xfrm>
            <a:off x="477520" y="1869440"/>
            <a:ext cx="11236959" cy="4167926"/>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A red and black logo&#10;&#10;Description automatically generated with low confidence">
            <a:extLst>
              <a:ext uri="{FF2B5EF4-FFF2-40B4-BE49-F238E27FC236}">
                <a16:creationId xmlns:a16="http://schemas.microsoft.com/office/drawing/2014/main" id="{CF069490-6DE8-4164-40D4-8003E3BC3DC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1" name="Rectangle 10">
            <a:extLst>
              <a:ext uri="{FF2B5EF4-FFF2-40B4-BE49-F238E27FC236}">
                <a16:creationId xmlns:a16="http://schemas.microsoft.com/office/drawing/2014/main" id="{7A69186C-5399-A21F-446E-5635703C9771}"/>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21788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olling Question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C9FC29-F210-ACE0-3839-AFB26854AB5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hasCustomPrompt="1"/>
          </p:nvPr>
        </p:nvSpPr>
        <p:spPr>
          <a:xfrm>
            <a:off x="477521" y="580942"/>
            <a:ext cx="2411454" cy="440193"/>
          </a:xfrm>
        </p:spPr>
        <p:txBody>
          <a:bodyPr tIns="0" bIns="0">
            <a:noAutofit/>
          </a:bodyPr>
          <a:lstStyle>
            <a:lvl1pPr>
              <a:defRPr sz="4000">
                <a:solidFill>
                  <a:schemeClr val="bg1"/>
                </a:solidFill>
              </a:defRPr>
            </a:lvl1pPr>
          </a:lstStyle>
          <a:p>
            <a:r>
              <a:rPr lang="en-US" dirty="0"/>
              <a:t>POLLING</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775792"/>
            <a:ext cx="11236959" cy="1060174"/>
          </a:xfrm>
        </p:spPr>
        <p:txBody>
          <a:bodyPr anchor="ctr" anchorCtr="0">
            <a:normAutofit/>
          </a:bodyPr>
          <a:lstStyle>
            <a:lvl1pPr marL="0" indent="0">
              <a:spcAft>
                <a:spcPts val="300"/>
              </a:spcAft>
              <a:buNone/>
              <a:defRPr sz="2500" b="1"/>
            </a:lvl1pPr>
            <a:lvl2pPr>
              <a:spcAft>
                <a:spcPts val="300"/>
              </a:spcAft>
              <a:defRPr/>
            </a:lvl2pPr>
          </a:lstStyle>
          <a:p>
            <a:pPr lvl="0"/>
            <a:r>
              <a:rPr lang="en-US" dirty="0"/>
              <a:t>Click to edit Master text styles</a:t>
            </a:r>
          </a:p>
        </p:txBody>
      </p:sp>
      <p:sp>
        <p:nvSpPr>
          <p:cNvPr id="8" name="Content Placeholder 2">
            <a:extLst>
              <a:ext uri="{FF2B5EF4-FFF2-40B4-BE49-F238E27FC236}">
                <a16:creationId xmlns:a16="http://schemas.microsoft.com/office/drawing/2014/main" id="{34BA1AB8-831A-AF61-52F2-7CD1A394D520}"/>
              </a:ext>
            </a:extLst>
          </p:cNvPr>
          <p:cNvSpPr>
            <a:spLocks noGrp="1"/>
          </p:cNvSpPr>
          <p:nvPr>
            <p:ph idx="13"/>
          </p:nvPr>
        </p:nvSpPr>
        <p:spPr>
          <a:xfrm>
            <a:off x="3366496" y="568407"/>
            <a:ext cx="8653670" cy="465263"/>
          </a:xfrm>
        </p:spPr>
        <p:txBody>
          <a:bodyPr tIns="0" bIns="0" anchor="ctr" anchorCtr="0">
            <a:noAutofit/>
          </a:bodyPr>
          <a:lstStyle>
            <a:lvl1pPr marL="0" indent="0">
              <a:spcAft>
                <a:spcPts val="300"/>
              </a:spcAft>
              <a:buNone/>
              <a:defRPr sz="4000" b="1" i="0">
                <a:latin typeface="Arial" panose="020B0604020202020204" pitchFamily="34" charset="0"/>
                <a:cs typeface="Arial" panose="020B0604020202020204" pitchFamily="34" charset="0"/>
              </a:defRPr>
            </a:lvl1pPr>
            <a:lvl2pPr>
              <a:spcAft>
                <a:spcPts val="300"/>
              </a:spcAft>
              <a:defRPr/>
            </a:lvl2pPr>
          </a:lstStyle>
          <a:p>
            <a:pPr lvl="0"/>
            <a:r>
              <a:rPr lang="en-US" dirty="0"/>
              <a:t>Click to edit Master text styles</a:t>
            </a:r>
          </a:p>
        </p:txBody>
      </p:sp>
      <p:pic>
        <p:nvPicPr>
          <p:cNvPr id="11" name="Picture 10" descr="A red and black logo&#10;&#10;Description automatically generated with low confidence">
            <a:extLst>
              <a:ext uri="{FF2B5EF4-FFF2-40B4-BE49-F238E27FC236}">
                <a16:creationId xmlns:a16="http://schemas.microsoft.com/office/drawing/2014/main" id="{5AAEC1A4-E3D5-3ACF-FE5E-902F66C75F9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2" name="Content Placeholder 2">
            <a:extLst>
              <a:ext uri="{FF2B5EF4-FFF2-40B4-BE49-F238E27FC236}">
                <a16:creationId xmlns:a16="http://schemas.microsoft.com/office/drawing/2014/main" id="{82DA3BB1-0193-88DA-0A4B-3AEB04067EAC}"/>
              </a:ext>
            </a:extLst>
          </p:cNvPr>
          <p:cNvSpPr>
            <a:spLocks noGrp="1"/>
          </p:cNvSpPr>
          <p:nvPr>
            <p:ph idx="14"/>
          </p:nvPr>
        </p:nvSpPr>
        <p:spPr>
          <a:xfrm>
            <a:off x="1364974" y="3045763"/>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pic>
        <p:nvPicPr>
          <p:cNvPr id="14" name="Picture 13" descr="Shape, arrow&#10;&#10;Description automatically generated">
            <a:extLst>
              <a:ext uri="{FF2B5EF4-FFF2-40B4-BE49-F238E27FC236}">
                <a16:creationId xmlns:a16="http://schemas.microsoft.com/office/drawing/2014/main" id="{884C7CBF-90B7-9FF0-045E-F94DDC18671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44563" y="3175000"/>
            <a:ext cx="217511" cy="352288"/>
          </a:xfrm>
          <a:prstGeom prst="rect">
            <a:avLst/>
          </a:prstGeom>
        </p:spPr>
      </p:pic>
      <p:sp>
        <p:nvSpPr>
          <p:cNvPr id="15" name="TextBox 14">
            <a:extLst>
              <a:ext uri="{FF2B5EF4-FFF2-40B4-BE49-F238E27FC236}">
                <a16:creationId xmlns:a16="http://schemas.microsoft.com/office/drawing/2014/main" id="{CB343AEE-B64E-2287-B156-151646CBB86D}"/>
              </a:ext>
            </a:extLst>
          </p:cNvPr>
          <p:cNvSpPr txBox="1"/>
          <p:nvPr userDrawn="1"/>
        </p:nvSpPr>
        <p:spPr>
          <a:xfrm>
            <a:off x="477519" y="3074145"/>
            <a:ext cx="583257" cy="553998"/>
          </a:xfrm>
          <a:prstGeom prst="rect">
            <a:avLst/>
          </a:prstGeom>
          <a:noFill/>
        </p:spPr>
        <p:txBody>
          <a:bodyPr wrap="square" lIns="0" tIns="0" rIns="0" bIns="0" rtlCol="0" anchor="ctr" anchorCtr="0">
            <a:noAutofit/>
          </a:bodyPr>
          <a:lstStyle/>
          <a:p>
            <a:r>
              <a:rPr lang="en-US" sz="2500" b="1" i="0" dirty="0">
                <a:latin typeface="Arial Black" panose="020B0604020202020204" pitchFamily="34" charset="0"/>
                <a:cs typeface="Arial Black" panose="020B0604020202020204" pitchFamily="34" charset="0"/>
              </a:rPr>
              <a:t>A</a:t>
            </a:r>
          </a:p>
        </p:txBody>
      </p:sp>
      <p:sp>
        <p:nvSpPr>
          <p:cNvPr id="16" name="Content Placeholder 2">
            <a:extLst>
              <a:ext uri="{FF2B5EF4-FFF2-40B4-BE49-F238E27FC236}">
                <a16:creationId xmlns:a16="http://schemas.microsoft.com/office/drawing/2014/main" id="{795FD510-1411-36FD-7B4A-865F68F923BF}"/>
              </a:ext>
            </a:extLst>
          </p:cNvPr>
          <p:cNvSpPr>
            <a:spLocks noGrp="1"/>
          </p:cNvSpPr>
          <p:nvPr>
            <p:ph idx="15"/>
          </p:nvPr>
        </p:nvSpPr>
        <p:spPr>
          <a:xfrm>
            <a:off x="1364974" y="3807763"/>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pic>
        <p:nvPicPr>
          <p:cNvPr id="17" name="Picture 16" descr="Shape, arrow&#10;&#10;Description automatically generated">
            <a:extLst>
              <a:ext uri="{FF2B5EF4-FFF2-40B4-BE49-F238E27FC236}">
                <a16:creationId xmlns:a16="http://schemas.microsoft.com/office/drawing/2014/main" id="{1D1745B8-0849-B0E0-F946-F62E726E85E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44563" y="3937000"/>
            <a:ext cx="217511" cy="352288"/>
          </a:xfrm>
          <a:prstGeom prst="rect">
            <a:avLst/>
          </a:prstGeom>
        </p:spPr>
      </p:pic>
      <p:sp>
        <p:nvSpPr>
          <p:cNvPr id="18" name="TextBox 17">
            <a:extLst>
              <a:ext uri="{FF2B5EF4-FFF2-40B4-BE49-F238E27FC236}">
                <a16:creationId xmlns:a16="http://schemas.microsoft.com/office/drawing/2014/main" id="{95750F69-DB10-3A64-40F5-2F401B7D63C4}"/>
              </a:ext>
            </a:extLst>
          </p:cNvPr>
          <p:cNvSpPr txBox="1"/>
          <p:nvPr userDrawn="1"/>
        </p:nvSpPr>
        <p:spPr>
          <a:xfrm>
            <a:off x="477519" y="3836145"/>
            <a:ext cx="583257" cy="553998"/>
          </a:xfrm>
          <a:prstGeom prst="rect">
            <a:avLst/>
          </a:prstGeom>
          <a:noFill/>
        </p:spPr>
        <p:txBody>
          <a:bodyPr wrap="square" lIns="0" tIns="0" rIns="0" bIns="0" rtlCol="0" anchor="ctr" anchorCtr="0">
            <a:noAutofit/>
          </a:bodyPr>
          <a:lstStyle/>
          <a:p>
            <a:r>
              <a:rPr lang="en-US" sz="2500" b="1" i="0" dirty="0">
                <a:latin typeface="Arial Black" panose="020B0604020202020204" pitchFamily="34" charset="0"/>
                <a:cs typeface="Arial Black" panose="020B0604020202020204" pitchFamily="34" charset="0"/>
              </a:rPr>
              <a:t>B</a:t>
            </a:r>
          </a:p>
        </p:txBody>
      </p:sp>
      <p:sp>
        <p:nvSpPr>
          <p:cNvPr id="19" name="Content Placeholder 2">
            <a:extLst>
              <a:ext uri="{FF2B5EF4-FFF2-40B4-BE49-F238E27FC236}">
                <a16:creationId xmlns:a16="http://schemas.microsoft.com/office/drawing/2014/main" id="{A3A4CB6F-D7AD-BD40-11E0-53E89FC0933D}"/>
              </a:ext>
            </a:extLst>
          </p:cNvPr>
          <p:cNvSpPr>
            <a:spLocks noGrp="1"/>
          </p:cNvSpPr>
          <p:nvPr>
            <p:ph idx="16"/>
          </p:nvPr>
        </p:nvSpPr>
        <p:spPr>
          <a:xfrm>
            <a:off x="1364974" y="4565110"/>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pic>
        <p:nvPicPr>
          <p:cNvPr id="20" name="Picture 19" descr="Shape, arrow&#10;&#10;Description automatically generated">
            <a:extLst>
              <a:ext uri="{FF2B5EF4-FFF2-40B4-BE49-F238E27FC236}">
                <a16:creationId xmlns:a16="http://schemas.microsoft.com/office/drawing/2014/main" id="{04850AC9-120F-5B9A-D793-63BCFA8B2A0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44563" y="4694347"/>
            <a:ext cx="217511" cy="352288"/>
          </a:xfrm>
          <a:prstGeom prst="rect">
            <a:avLst/>
          </a:prstGeom>
        </p:spPr>
      </p:pic>
      <p:sp>
        <p:nvSpPr>
          <p:cNvPr id="21" name="TextBox 20">
            <a:extLst>
              <a:ext uri="{FF2B5EF4-FFF2-40B4-BE49-F238E27FC236}">
                <a16:creationId xmlns:a16="http://schemas.microsoft.com/office/drawing/2014/main" id="{324BCA82-597C-4F4F-DCC6-F4E07E412552}"/>
              </a:ext>
            </a:extLst>
          </p:cNvPr>
          <p:cNvSpPr txBox="1"/>
          <p:nvPr userDrawn="1"/>
        </p:nvSpPr>
        <p:spPr>
          <a:xfrm>
            <a:off x="477519" y="4593492"/>
            <a:ext cx="583257" cy="553998"/>
          </a:xfrm>
          <a:prstGeom prst="rect">
            <a:avLst/>
          </a:prstGeom>
          <a:noFill/>
        </p:spPr>
        <p:txBody>
          <a:bodyPr wrap="square" lIns="0" tIns="0" rIns="0" bIns="0" rtlCol="0" anchor="ctr" anchorCtr="0">
            <a:noAutofit/>
          </a:bodyPr>
          <a:lstStyle/>
          <a:p>
            <a:r>
              <a:rPr lang="en-US" sz="2500" b="1" i="0" dirty="0">
                <a:latin typeface="Arial Black" panose="020B0604020202020204" pitchFamily="34" charset="0"/>
                <a:cs typeface="Arial Black" panose="020B0604020202020204" pitchFamily="34" charset="0"/>
              </a:rPr>
              <a:t>C</a:t>
            </a:r>
          </a:p>
        </p:txBody>
      </p:sp>
      <p:sp>
        <p:nvSpPr>
          <p:cNvPr id="22" name="Content Placeholder 2">
            <a:extLst>
              <a:ext uri="{FF2B5EF4-FFF2-40B4-BE49-F238E27FC236}">
                <a16:creationId xmlns:a16="http://schemas.microsoft.com/office/drawing/2014/main" id="{9EEF9466-6BB4-C6EC-423D-2A93B5B11E5A}"/>
              </a:ext>
            </a:extLst>
          </p:cNvPr>
          <p:cNvSpPr>
            <a:spLocks noGrp="1"/>
          </p:cNvSpPr>
          <p:nvPr>
            <p:ph idx="17"/>
          </p:nvPr>
        </p:nvSpPr>
        <p:spPr>
          <a:xfrm>
            <a:off x="1364974" y="5344408"/>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pic>
        <p:nvPicPr>
          <p:cNvPr id="23" name="Picture 22" descr="Shape, arrow&#10;&#10;Description automatically generated">
            <a:extLst>
              <a:ext uri="{FF2B5EF4-FFF2-40B4-BE49-F238E27FC236}">
                <a16:creationId xmlns:a16="http://schemas.microsoft.com/office/drawing/2014/main" id="{A420CE9F-6302-4224-AEFB-E08D1D065D6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44563" y="5473645"/>
            <a:ext cx="217511" cy="352288"/>
          </a:xfrm>
          <a:prstGeom prst="rect">
            <a:avLst/>
          </a:prstGeom>
        </p:spPr>
      </p:pic>
      <p:sp>
        <p:nvSpPr>
          <p:cNvPr id="24" name="TextBox 23">
            <a:extLst>
              <a:ext uri="{FF2B5EF4-FFF2-40B4-BE49-F238E27FC236}">
                <a16:creationId xmlns:a16="http://schemas.microsoft.com/office/drawing/2014/main" id="{D09689F9-C825-A4E4-064F-78D02BBF2319}"/>
              </a:ext>
            </a:extLst>
          </p:cNvPr>
          <p:cNvSpPr txBox="1"/>
          <p:nvPr userDrawn="1"/>
        </p:nvSpPr>
        <p:spPr>
          <a:xfrm>
            <a:off x="477519" y="5372790"/>
            <a:ext cx="583257" cy="553998"/>
          </a:xfrm>
          <a:prstGeom prst="rect">
            <a:avLst/>
          </a:prstGeom>
          <a:noFill/>
        </p:spPr>
        <p:txBody>
          <a:bodyPr wrap="square" lIns="0" tIns="0" rIns="0" bIns="0" rtlCol="0" anchor="ctr" anchorCtr="0">
            <a:noAutofit/>
          </a:bodyPr>
          <a:lstStyle/>
          <a:p>
            <a:r>
              <a:rPr lang="en-US" sz="2500" b="1" i="0" dirty="0">
                <a:latin typeface="Arial Black" panose="020B0604020202020204" pitchFamily="34" charset="0"/>
                <a:cs typeface="Arial Black" panose="020B0604020202020204" pitchFamily="34" charset="0"/>
              </a:rPr>
              <a:t>D</a:t>
            </a:r>
          </a:p>
        </p:txBody>
      </p:sp>
      <p:sp>
        <p:nvSpPr>
          <p:cNvPr id="25" name="Rectangle 24">
            <a:extLst>
              <a:ext uri="{FF2B5EF4-FFF2-40B4-BE49-F238E27FC236}">
                <a16:creationId xmlns:a16="http://schemas.microsoft.com/office/drawing/2014/main" id="{76356A77-01EA-6FF5-0C67-E73D92DCA67E}"/>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92043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1308861"/>
            <a:ext cx="6114083" cy="1712636"/>
          </a:xfrm>
        </p:spPr>
        <p:txBody>
          <a:bodyPr tIns="0" bIns="0" anchor="b" anchorCtr="0">
            <a:noAutofit/>
          </a:bodyPr>
          <a:lstStyle>
            <a:lvl1pPr algn="l">
              <a:defRPr sz="6000"/>
            </a:lvl1pPr>
          </a:lstStyle>
          <a:p>
            <a:r>
              <a:rPr lang="en-US" dirty="0"/>
              <a:t>Click to edit Master title style</a:t>
            </a:r>
          </a:p>
        </p:txBody>
      </p:sp>
      <p:pic>
        <p:nvPicPr>
          <p:cNvPr id="9" name="Picture 8" descr="A red and black logo&#10;&#10;Description automatically generated with low confidence">
            <a:extLst>
              <a:ext uri="{FF2B5EF4-FFF2-40B4-BE49-F238E27FC236}">
                <a16:creationId xmlns:a16="http://schemas.microsoft.com/office/drawing/2014/main" id="{B37EAEE5-589F-1610-357C-DB11E582B48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cxnSp>
        <p:nvCxnSpPr>
          <p:cNvPr id="11" name="Straight Connector 10">
            <a:extLst>
              <a:ext uri="{FF2B5EF4-FFF2-40B4-BE49-F238E27FC236}">
                <a16:creationId xmlns:a16="http://schemas.microsoft.com/office/drawing/2014/main" id="{69DB3C1B-BCC2-B0D9-E70F-9DD8043BF5D4}"/>
              </a:ext>
            </a:extLst>
          </p:cNvPr>
          <p:cNvCxnSpPr/>
          <p:nvPr userDrawn="1"/>
        </p:nvCxnSpPr>
        <p:spPr>
          <a:xfrm>
            <a:off x="477519" y="3429000"/>
            <a:ext cx="5618481" cy="0"/>
          </a:xfrm>
          <a:prstGeom prst="line">
            <a:avLst/>
          </a:prstGeom>
          <a:ln w="12700">
            <a:solidFill>
              <a:srgbClr val="D42B1E"/>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41CC8D3-2B7D-4BBD-1C77-EF0573CE5D60}"/>
              </a:ext>
            </a:extLst>
          </p:cNvPr>
          <p:cNvSpPr/>
          <p:nvPr userDrawn="1"/>
        </p:nvSpPr>
        <p:spPr>
          <a:xfrm>
            <a:off x="477519" y="6508115"/>
            <a:ext cx="6096000" cy="349885"/>
          </a:xfrm>
          <a:prstGeom prst="rect">
            <a:avLst/>
          </a:prstGeom>
        </p:spPr>
        <p:txBody>
          <a:bodyPr lIns="0" tIns="0" rIns="0" bIns="0" anchor="ctr" anchorCtr="0">
            <a:no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41326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1"/>
            <a:ext cx="7401896" cy="5582264"/>
          </a:xfrm>
        </p:spPr>
        <p:txBody>
          <a:bodyPr tIns="0" bIns="0" anchor="ctr" anchorCtr="0">
            <a:noAutofit/>
          </a:bodyPr>
          <a:lstStyle>
            <a:lvl1pPr algn="l">
              <a:defRPr sz="6000">
                <a:solidFill>
                  <a:schemeClr val="bg1"/>
                </a:solidFill>
              </a:defRPr>
            </a:lvl1pPr>
          </a:lstStyle>
          <a:p>
            <a:r>
              <a:rPr lang="en-US" dirty="0"/>
              <a:t>Click to edit Master title style</a:t>
            </a:r>
          </a:p>
        </p:txBody>
      </p:sp>
      <p:pic>
        <p:nvPicPr>
          <p:cNvPr id="6" name="Picture 5" descr="A red and black logo&#10;&#10;Description automatically generated with low confidence">
            <a:extLst>
              <a:ext uri="{FF2B5EF4-FFF2-40B4-BE49-F238E27FC236}">
                <a16:creationId xmlns:a16="http://schemas.microsoft.com/office/drawing/2014/main" id="{2DB7F521-96BD-101D-DDEA-BC42A048B0A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87839" y="5732922"/>
            <a:ext cx="2263848" cy="442595"/>
          </a:xfrm>
          <a:prstGeom prst="rect">
            <a:avLst/>
          </a:prstGeom>
        </p:spPr>
      </p:pic>
      <p:sp>
        <p:nvSpPr>
          <p:cNvPr id="4" name="TextBox 3">
            <a:extLst>
              <a:ext uri="{FF2B5EF4-FFF2-40B4-BE49-F238E27FC236}">
                <a16:creationId xmlns:a16="http://schemas.microsoft.com/office/drawing/2014/main" id="{C6ACEFC9-10D0-7144-C754-1E0129D8E277}"/>
              </a:ext>
            </a:extLst>
          </p:cNvPr>
          <p:cNvSpPr txBox="1"/>
          <p:nvPr userDrawn="1"/>
        </p:nvSpPr>
        <p:spPr>
          <a:xfrm>
            <a:off x="8777323" y="6358663"/>
            <a:ext cx="3484880" cy="153888"/>
          </a:xfrm>
          <a:prstGeom prst="rect">
            <a:avLst/>
          </a:prstGeom>
          <a:noFill/>
        </p:spPr>
        <p:txBody>
          <a:bodyPr wrap="square" lIns="0" tIns="0" rIns="0" bIns="0" rtlCol="0" anchor="b" anchorCtr="0">
            <a:spAutoFit/>
          </a:bodyPr>
          <a:lstStyle/>
          <a:p>
            <a:pPr algn="ctr"/>
            <a:r>
              <a:rPr lang="en-US" sz="1000" b="1" i="0" dirty="0">
                <a:solidFill>
                  <a:srgbClr val="606264"/>
                </a:solidFill>
                <a:latin typeface="Arial" panose="020B0604020202020204" pitchFamily="34" charset="0"/>
                <a:cs typeface="Arial" panose="020B0604020202020204" pitchFamily="34" charset="0"/>
              </a:rPr>
              <a:t>Assurance  /  Tax  /  Advisory</a:t>
            </a:r>
          </a:p>
        </p:txBody>
      </p:sp>
      <p:sp>
        <p:nvSpPr>
          <p:cNvPr id="12" name="TextBox 11">
            <a:extLst>
              <a:ext uri="{FF2B5EF4-FFF2-40B4-BE49-F238E27FC236}">
                <a16:creationId xmlns:a16="http://schemas.microsoft.com/office/drawing/2014/main" id="{7375AA6C-879D-F65F-9B31-775DA55C80FD}"/>
              </a:ext>
            </a:extLst>
          </p:cNvPr>
          <p:cNvSpPr txBox="1"/>
          <p:nvPr userDrawn="1"/>
        </p:nvSpPr>
        <p:spPr>
          <a:xfrm>
            <a:off x="458994" y="5527413"/>
            <a:ext cx="3484880" cy="307777"/>
          </a:xfrm>
          <a:prstGeom prst="rect">
            <a:avLst/>
          </a:prstGeom>
          <a:noFill/>
        </p:spPr>
        <p:txBody>
          <a:bodyPr wrap="square" lIns="0" tIns="0" rIns="0" bIns="0" rtlCol="0" anchor="b" anchorCtr="0">
            <a:spAutoFit/>
          </a:bodyPr>
          <a:lstStyle/>
          <a:p>
            <a:pPr algn="l"/>
            <a:r>
              <a:rPr lang="en-US" sz="2000" b="1" i="0" dirty="0">
                <a:solidFill>
                  <a:schemeClr val="bg1"/>
                </a:solidFill>
                <a:latin typeface="Arial" panose="020B0604020202020204" pitchFamily="34" charset="0"/>
                <a:cs typeface="Arial" panose="020B0604020202020204" pitchFamily="34" charset="0"/>
              </a:rPr>
              <a:t>forvis.com</a:t>
            </a:r>
          </a:p>
        </p:txBody>
      </p:sp>
    </p:spTree>
    <p:extLst>
      <p:ext uri="{BB962C8B-B14F-4D97-AF65-F5344CB8AC3E}">
        <p14:creationId xmlns:p14="http://schemas.microsoft.com/office/powerpoint/2010/main" val="16293226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ontent Only">
    <p:spTree>
      <p:nvGrpSpPr>
        <p:cNvPr id="1" name=""/>
        <p:cNvGrpSpPr/>
        <p:nvPr/>
      </p:nvGrpSpPr>
      <p:grpSpPr>
        <a:xfrm>
          <a:off x="0" y="0"/>
          <a:ext cx="0" cy="0"/>
          <a:chOff x="0" y="0"/>
          <a:chExt cx="0" cy="0"/>
        </a:xfrm>
      </p:grpSpPr>
      <p:sp>
        <p:nvSpPr>
          <p:cNvPr id="7" name="Text Placeholder 2"/>
          <p:cNvSpPr>
            <a:spLocks noGrp="1"/>
          </p:cNvSpPr>
          <p:nvPr>
            <p:ph idx="1"/>
          </p:nvPr>
        </p:nvSpPr>
        <p:spPr>
          <a:xfrm>
            <a:off x="838200" y="572559"/>
            <a:ext cx="10515600" cy="494770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3"/>
          </p:nvPr>
        </p:nvSpPr>
        <p:spPr>
          <a:xfrm>
            <a:off x="1236510" y="6213183"/>
            <a:ext cx="3086100" cy="365125"/>
          </a:xfrm>
          <a:prstGeom prst="rect">
            <a:avLst/>
          </a:prstGeom>
        </p:spPr>
        <p:txBody>
          <a:bodyPr vert="horz" lIns="91440" tIns="45720" rIns="91440" bIns="45720" rtlCol="0" anchor="ctr"/>
          <a:lstStyle>
            <a:lvl1pPr algn="l">
              <a:defRPr sz="1200">
                <a:solidFill>
                  <a:schemeClr val="bg1">
                    <a:lumMod val="85000"/>
                  </a:schemeClr>
                </a:solidFill>
              </a:defRPr>
            </a:lvl1pPr>
          </a:lstStyle>
          <a:p>
            <a:endParaRPr lang="en-US" dirty="0"/>
          </a:p>
        </p:txBody>
      </p:sp>
      <p:sp>
        <p:nvSpPr>
          <p:cNvPr id="12" name="Slide Number Placeholder 5"/>
          <p:cNvSpPr>
            <a:spLocks noGrp="1"/>
          </p:cNvSpPr>
          <p:nvPr>
            <p:ph type="sldNum" sz="quarter" idx="4"/>
          </p:nvPr>
        </p:nvSpPr>
        <p:spPr>
          <a:xfrm>
            <a:off x="495642" y="6213183"/>
            <a:ext cx="653143" cy="365125"/>
          </a:xfrm>
          <a:prstGeom prst="rect">
            <a:avLst/>
          </a:prstGeom>
        </p:spPr>
        <p:txBody>
          <a:bodyPr vert="horz" lIns="91440" tIns="45720" rIns="91440" bIns="45720" rtlCol="0" anchor="ctr"/>
          <a:lstStyle>
            <a:lvl1pPr algn="l">
              <a:defRPr sz="1200">
                <a:solidFill>
                  <a:schemeClr val="bg1">
                    <a:lumMod val="85000"/>
                  </a:schemeClr>
                </a:solidFill>
              </a:defRPr>
            </a:lvl1pPr>
          </a:lstStyle>
          <a:p>
            <a:fld id="{51CE817A-D101-44D6-87EF-1281F1992DAB}" type="slidenum">
              <a:rPr lang="en-US" smtClean="0"/>
              <a:pPr/>
              <a:t>‹#›</a:t>
            </a:fld>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34910" y="6142785"/>
            <a:ext cx="3205732" cy="438352"/>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52484" y="6194838"/>
            <a:ext cx="1476681" cy="323882"/>
          </a:xfrm>
          <a:prstGeom prst="rect">
            <a:avLst/>
          </a:prstGeom>
        </p:spPr>
      </p:pic>
    </p:spTree>
    <p:extLst>
      <p:ext uri="{BB962C8B-B14F-4D97-AF65-F5344CB8AC3E}">
        <p14:creationId xmlns:p14="http://schemas.microsoft.com/office/powerpoint/2010/main" val="5723669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561519"/>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385431"/>
            <a:ext cx="5157787" cy="3363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561519"/>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385431"/>
            <a:ext cx="5183188" cy="3363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7847" y="6240293"/>
            <a:ext cx="809255" cy="391116"/>
          </a:xfrm>
          <a:prstGeom prst="rect">
            <a:avLst/>
          </a:prstGeom>
        </p:spPr>
      </p:pic>
      <p:sp>
        <p:nvSpPr>
          <p:cNvPr id="12" name="Footer Placeholder 4"/>
          <p:cNvSpPr>
            <a:spLocks noGrp="1"/>
          </p:cNvSpPr>
          <p:nvPr>
            <p:ph type="ftr" sz="quarter" idx="10"/>
          </p:nvPr>
        </p:nvSpPr>
        <p:spPr>
          <a:xfrm>
            <a:off x="1444197" y="6232667"/>
            <a:ext cx="3086100" cy="365125"/>
          </a:xfrm>
          <a:prstGeom prst="rect">
            <a:avLst/>
          </a:prstGeom>
        </p:spPr>
        <p:txBody>
          <a:bodyPr vert="horz" lIns="91440" tIns="45720" rIns="91440" bIns="45720" rtlCol="0" anchor="ctr"/>
          <a:lstStyle>
            <a:lvl1pPr algn="l">
              <a:defRPr sz="1200">
                <a:solidFill>
                  <a:schemeClr val="bg1"/>
                </a:solidFill>
              </a:defRPr>
            </a:lvl1pPr>
          </a:lstStyle>
          <a:p>
            <a:endParaRPr lang="en-US" dirty="0"/>
          </a:p>
        </p:txBody>
      </p:sp>
      <p:sp>
        <p:nvSpPr>
          <p:cNvPr id="13" name="Slide Number Placeholder 5"/>
          <p:cNvSpPr>
            <a:spLocks noGrp="1"/>
          </p:cNvSpPr>
          <p:nvPr>
            <p:ph type="sldNum" sz="quarter" idx="11"/>
          </p:nvPr>
        </p:nvSpPr>
        <p:spPr>
          <a:xfrm>
            <a:off x="847330" y="6232667"/>
            <a:ext cx="548358" cy="365125"/>
          </a:xfrm>
          <a:prstGeom prst="rect">
            <a:avLst/>
          </a:prstGeom>
        </p:spPr>
        <p:txBody>
          <a:bodyPr vert="horz" lIns="91440" tIns="45720" rIns="91440" bIns="45720" rtlCol="0" anchor="ctr"/>
          <a:lstStyle>
            <a:lvl1pPr algn="l">
              <a:defRPr sz="1200">
                <a:solidFill>
                  <a:schemeClr val="bg1"/>
                </a:solidFill>
              </a:defRPr>
            </a:lvl1pPr>
          </a:lstStyle>
          <a:p>
            <a:fld id="{51CE817A-D101-44D6-87EF-1281F1992DAB}" type="slidenum">
              <a:rPr lang="en-US" smtClean="0"/>
              <a:pPr/>
              <a:t>‹#›</a:t>
            </a:fld>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49140" y="6171578"/>
            <a:ext cx="3657607" cy="548641"/>
          </a:xfrm>
          <a:prstGeom prst="rect">
            <a:avLst/>
          </a:prstGeom>
        </p:spPr>
      </p:pic>
      <p:sp>
        <p:nvSpPr>
          <p:cNvPr id="15" name="Title Placeholder 1"/>
          <p:cNvSpPr>
            <a:spLocks noGrp="1"/>
          </p:cNvSpPr>
          <p:nvPr>
            <p:ph type="title"/>
          </p:nvPr>
        </p:nvSpPr>
        <p:spPr>
          <a:xfrm>
            <a:off x="838200" y="365125"/>
            <a:ext cx="10515600" cy="1113297"/>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003365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2-8 Top-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1718631"/>
          </a:xfrm>
          <a:prstGeom prst="rect">
            <a:avLst/>
          </a:prstGeom>
          <a:solidFill>
            <a:srgbClr val="354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itle 1"/>
          <p:cNvSpPr>
            <a:spLocks noGrp="1"/>
          </p:cNvSpPr>
          <p:nvPr>
            <p:ph type="title" hasCustomPrompt="1"/>
          </p:nvPr>
        </p:nvSpPr>
        <p:spPr>
          <a:xfrm>
            <a:off x="470332" y="302823"/>
            <a:ext cx="10710153" cy="1250404"/>
          </a:xfrm>
        </p:spPr>
        <p:txBody>
          <a:bodyPr anchor="b">
            <a:normAutofit/>
          </a:bodyPr>
          <a:lstStyle>
            <a:lvl1pPr>
              <a:defRPr sz="3200" b="1" cap="all" baseline="0">
                <a:solidFill>
                  <a:schemeClr val="bg1"/>
                </a:solidFill>
              </a:defRPr>
            </a:lvl1pPr>
          </a:lstStyle>
          <a:p>
            <a:r>
              <a:rPr lang="en-US" dirty="0"/>
              <a:t>Click to add title</a:t>
            </a:r>
          </a:p>
        </p:txBody>
      </p:sp>
      <p:sp>
        <p:nvSpPr>
          <p:cNvPr id="6" name="Content Placeholder 2"/>
          <p:cNvSpPr>
            <a:spLocks noGrp="1"/>
          </p:cNvSpPr>
          <p:nvPr>
            <p:ph sz="half" idx="10"/>
          </p:nvPr>
        </p:nvSpPr>
        <p:spPr>
          <a:xfrm>
            <a:off x="442621" y="2216618"/>
            <a:ext cx="10737864" cy="3970370"/>
          </a:xfrm>
        </p:spPr>
        <p:txBody>
          <a:bodyPr/>
          <a:lstStyle>
            <a:lvl1pPr marL="457200" indent="-457200">
              <a:buFont typeface="Arial" panose="020B0604020202020204" pitchFamily="34" charset="0"/>
              <a:buChar char="•"/>
              <a:defRPr sz="2800">
                <a:latin typeface="Arial" panose="020B0604020202020204" pitchFamily="34" charset="0"/>
                <a:cs typeface="Arial" panose="020B0604020202020204" pitchFamily="34" charset="0"/>
              </a:defRPr>
            </a:lvl1pPr>
            <a:lvl2pPr marL="685800" indent="-228600">
              <a:buFont typeface="Wingdings" panose="05000000000000000000" pitchFamily="2" charset="2"/>
              <a:buChar char="§"/>
              <a:defRPr sz="2400">
                <a:latin typeface="Arial" panose="020B0604020202020204" pitchFamily="34" charset="0"/>
                <a:cs typeface="Arial" panose="020B0604020202020204" pitchFamily="34" charset="0"/>
              </a:defRPr>
            </a:lvl2pPr>
            <a:lvl3pPr marL="1005840">
              <a:defRPr sz="2000"/>
            </a:lvl3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80486" y="6252175"/>
            <a:ext cx="745293" cy="353033"/>
          </a:xfrm>
          <a:prstGeom prst="rect">
            <a:avLst/>
          </a:prstGeom>
        </p:spPr>
      </p:pic>
    </p:spTree>
    <p:extLst>
      <p:ext uri="{BB962C8B-B14F-4D97-AF65-F5344CB8AC3E}">
        <p14:creationId xmlns:p14="http://schemas.microsoft.com/office/powerpoint/2010/main" val="16366592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52236"/>
            <a:ext cx="10515600" cy="1000832"/>
          </a:xfrm>
        </p:spPr>
        <p:txBody>
          <a:bodyPr>
            <a:normAutofit/>
          </a:bodyPr>
          <a:lstStyle>
            <a:lvl1pPr>
              <a:defRPr sz="4000">
                <a:solidFill>
                  <a:schemeClr val="bg1"/>
                </a:solidFill>
              </a:defRPr>
            </a:lvl1pPr>
          </a:lstStyle>
          <a:p>
            <a:r>
              <a:rPr lang="en-US" dirty="0"/>
              <a:t>Headline</a:t>
            </a:r>
          </a:p>
        </p:txBody>
      </p:sp>
      <p:sp>
        <p:nvSpPr>
          <p:cNvPr id="3" name="Content Placeholder 2"/>
          <p:cNvSpPr>
            <a:spLocks noGrp="1"/>
          </p:cNvSpPr>
          <p:nvPr>
            <p:ph idx="1"/>
          </p:nvPr>
        </p:nvSpPr>
        <p:spPr>
          <a:xfrm>
            <a:off x="838200" y="1825625"/>
            <a:ext cx="10515600" cy="40445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p:cNvSpPr>
            <a:spLocks noGrp="1"/>
          </p:cNvSpPr>
          <p:nvPr>
            <p:ph type="ftr" sz="quarter" idx="3"/>
          </p:nvPr>
        </p:nvSpPr>
        <p:spPr>
          <a:xfrm>
            <a:off x="1236510" y="6235485"/>
            <a:ext cx="3086100"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US" dirty="0">
              <a:solidFill>
                <a:prstClr val="white">
                  <a:lumMod val="50000"/>
                </a:prstClr>
              </a:solidFill>
            </a:endParaRPr>
          </a:p>
        </p:txBody>
      </p:sp>
      <p:sp>
        <p:nvSpPr>
          <p:cNvPr id="10" name="Slide Number Placeholder 5"/>
          <p:cNvSpPr>
            <a:spLocks noGrp="1"/>
          </p:cNvSpPr>
          <p:nvPr>
            <p:ph type="sldNum" sz="quarter" idx="4"/>
          </p:nvPr>
        </p:nvSpPr>
        <p:spPr>
          <a:xfrm>
            <a:off x="495642" y="6235485"/>
            <a:ext cx="653143"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fld id="{51CE817A-D101-44D6-87EF-1281F1992DAB}" type="slidenum">
              <a:rPr lang="en-US" smtClean="0">
                <a:solidFill>
                  <a:prstClr val="white">
                    <a:lumMod val="50000"/>
                  </a:prstClr>
                </a:solidFill>
              </a:rPr>
              <a:pPr/>
              <a:t>‹#›</a:t>
            </a:fld>
            <a:endParaRPr lang="en-US" dirty="0">
              <a:solidFill>
                <a:prstClr val="white">
                  <a:lumMod val="50000"/>
                </a:prstClr>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33754" y="6275222"/>
            <a:ext cx="1502144" cy="323882"/>
          </a:xfrm>
          <a:prstGeom prst="rect">
            <a:avLst/>
          </a:prstGeom>
        </p:spPr>
      </p:pic>
    </p:spTree>
    <p:extLst>
      <p:ext uri="{BB962C8B-B14F-4D97-AF65-F5344CB8AC3E}">
        <p14:creationId xmlns:p14="http://schemas.microsoft.com/office/powerpoint/2010/main" val="13431413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7847" y="6240293"/>
            <a:ext cx="809255" cy="391116"/>
          </a:xfrm>
          <a:prstGeom prst="rect">
            <a:avLst/>
          </a:prstGeom>
        </p:spPr>
      </p:pic>
      <p:sp>
        <p:nvSpPr>
          <p:cNvPr id="11" name="Slide Number Placeholder 5"/>
          <p:cNvSpPr>
            <a:spLocks noGrp="1"/>
          </p:cNvSpPr>
          <p:nvPr>
            <p:ph type="sldNum" sz="quarter" idx="4"/>
          </p:nvPr>
        </p:nvSpPr>
        <p:spPr>
          <a:xfrm>
            <a:off x="847330" y="6232667"/>
            <a:ext cx="548358" cy="365125"/>
          </a:xfrm>
          <a:prstGeom prst="rect">
            <a:avLst/>
          </a:prstGeom>
        </p:spPr>
        <p:txBody>
          <a:bodyPr vert="horz" lIns="91440" tIns="45720" rIns="91440" bIns="45720" rtlCol="0" anchor="ctr"/>
          <a:lstStyle>
            <a:lvl1pPr algn="l">
              <a:defRPr sz="1200">
                <a:solidFill>
                  <a:schemeClr val="bg1"/>
                </a:solidFill>
              </a:defRPr>
            </a:lvl1pPr>
          </a:lstStyle>
          <a:p>
            <a:fld id="{51CE817A-D101-44D6-87EF-1281F1992DAB}" type="slidenum">
              <a:rPr lang="en-US" smtClean="0"/>
              <a:pPr/>
              <a:t>‹#›</a:t>
            </a:fld>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49140" y="6171578"/>
            <a:ext cx="3657607" cy="548641"/>
          </a:xfrm>
          <a:prstGeom prst="rect">
            <a:avLst/>
          </a:prstGeom>
        </p:spPr>
      </p:pic>
      <p:sp>
        <p:nvSpPr>
          <p:cNvPr id="7" name="Title Placeholder 1"/>
          <p:cNvSpPr>
            <a:spLocks noGrp="1"/>
          </p:cNvSpPr>
          <p:nvPr>
            <p:ph type="title"/>
          </p:nvPr>
        </p:nvSpPr>
        <p:spPr>
          <a:xfrm>
            <a:off x="838200" y="365125"/>
            <a:ext cx="10515600" cy="1113297"/>
          </a:xfrm>
          <a:prstGeom prst="rect">
            <a:avLst/>
          </a:prstGeom>
        </p:spPr>
        <p:txBody>
          <a:bodyPr vert="horz" lIns="91440" tIns="45720" rIns="91440" bIns="45720" rtlCol="0" anchor="ctr">
            <a:normAutofit/>
          </a:bodyPr>
          <a:lstStyle/>
          <a:p>
            <a:r>
              <a:rPr lang="en-US" dirty="0"/>
              <a:t>Click to edit Master title style</a:t>
            </a:r>
          </a:p>
        </p:txBody>
      </p:sp>
      <p:sp>
        <p:nvSpPr>
          <p:cNvPr id="8" name="Footer Placeholder 4"/>
          <p:cNvSpPr>
            <a:spLocks noGrp="1"/>
          </p:cNvSpPr>
          <p:nvPr>
            <p:ph type="ftr" sz="quarter" idx="3"/>
          </p:nvPr>
        </p:nvSpPr>
        <p:spPr>
          <a:xfrm>
            <a:off x="1444197" y="6232667"/>
            <a:ext cx="3086100" cy="365125"/>
          </a:xfrm>
          <a:prstGeom prst="rect">
            <a:avLst/>
          </a:prstGeom>
        </p:spPr>
        <p:txBody>
          <a:bodyPr vert="horz" lIns="91440" tIns="45720" rIns="91440" bIns="45720" rtlCol="0" anchor="ctr"/>
          <a:lstStyle>
            <a:lvl1pPr algn="l">
              <a:defRPr sz="1200">
                <a:solidFill>
                  <a:schemeClr val="bg1"/>
                </a:solidFill>
              </a:defRPr>
            </a:lvl1pPr>
          </a:lstStyle>
          <a:p>
            <a:endParaRPr lang="en-US" dirty="0"/>
          </a:p>
        </p:txBody>
      </p:sp>
    </p:spTree>
    <p:extLst>
      <p:ext uri="{BB962C8B-B14F-4D97-AF65-F5344CB8AC3E}">
        <p14:creationId xmlns:p14="http://schemas.microsoft.com/office/powerpoint/2010/main" val="42151501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1018"/>
          <a:stretch/>
        </p:blipFill>
        <p:spPr>
          <a:xfrm>
            <a:off x="-12700" y="0"/>
            <a:ext cx="12204700" cy="6858000"/>
          </a:xfrm>
          <a:prstGeom prst="rect">
            <a:avLst/>
          </a:prstGeom>
        </p:spPr>
      </p:pic>
    </p:spTree>
    <p:extLst>
      <p:ext uri="{BB962C8B-B14F-4D97-AF65-F5344CB8AC3E}">
        <p14:creationId xmlns:p14="http://schemas.microsoft.com/office/powerpoint/2010/main" val="22279148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164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Slide Option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311874-DB7E-C41F-0951-4E8CE98DEDF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85742A3-AA2B-4952-F461-AE1CD2ABEC8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6" name="Slide Number Placeholder 5">
            <a:extLst>
              <a:ext uri="{FF2B5EF4-FFF2-40B4-BE49-F238E27FC236}">
                <a16:creationId xmlns:a16="http://schemas.microsoft.com/office/drawing/2014/main" id="{1B032A3C-D05A-4F1A-29AD-91F65F37BAD5}"/>
              </a:ext>
            </a:extLst>
          </p:cNvPr>
          <p:cNvSpPr>
            <a:spLocks noGrp="1"/>
          </p:cNvSpPr>
          <p:nvPr>
            <p:ph type="sldNum" sz="quarter" idx="12"/>
          </p:nvPr>
        </p:nvSpPr>
        <p:spPr/>
        <p:txBody>
          <a:bodyPr/>
          <a:lstStyle>
            <a:lvl1pPr>
              <a:defRPr>
                <a:solidFill>
                  <a:schemeClr val="bg1"/>
                </a:solidFill>
              </a:defRPr>
            </a:lvl1pPr>
          </a:lstStyle>
          <a:p>
            <a:fld id="{B212C38A-D241-7041-9EFC-6446870ABFAA}" type="slidenum">
              <a:rPr lang="en-US" smtClean="0"/>
              <a:pPr/>
              <a:t>‹#›</a:t>
            </a:fld>
            <a:endParaRPr lang="en-US" dirty="0"/>
          </a:p>
        </p:txBody>
      </p:sp>
      <p:sp>
        <p:nvSpPr>
          <p:cNvPr id="10" name="Title 1">
            <a:extLst>
              <a:ext uri="{FF2B5EF4-FFF2-40B4-BE49-F238E27FC236}">
                <a16:creationId xmlns:a16="http://schemas.microsoft.com/office/drawing/2014/main" id="{414B05A9-E987-D1DF-83EF-D59B43A24892}"/>
              </a:ext>
            </a:extLst>
          </p:cNvPr>
          <p:cNvSpPr txBox="1">
            <a:spLocks/>
          </p:cNvSpPr>
          <p:nvPr userDrawn="1"/>
        </p:nvSpPr>
        <p:spPr>
          <a:xfrm>
            <a:off x="477520" y="1"/>
            <a:ext cx="7731760" cy="160528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Arial" panose="020B0604020202020204" pitchFamily="34" charset="0"/>
              </a:defRPr>
            </a:lvl1pPr>
          </a:lstStyle>
          <a:p>
            <a:r>
              <a:rPr lang="en-US" dirty="0"/>
              <a:t>Agenda</a:t>
            </a:r>
          </a:p>
        </p:txBody>
      </p:sp>
      <p:sp>
        <p:nvSpPr>
          <p:cNvPr id="12" name="Content Placeholder 2">
            <a:extLst>
              <a:ext uri="{FF2B5EF4-FFF2-40B4-BE49-F238E27FC236}">
                <a16:creationId xmlns:a16="http://schemas.microsoft.com/office/drawing/2014/main" id="{9249B6EC-7E38-5D3A-815E-EBD1852A3F09}"/>
              </a:ext>
            </a:extLst>
          </p:cNvPr>
          <p:cNvSpPr>
            <a:spLocks noGrp="1"/>
          </p:cNvSpPr>
          <p:nvPr>
            <p:ph idx="1"/>
          </p:nvPr>
        </p:nvSpPr>
        <p:spPr>
          <a:xfrm>
            <a:off x="477520" y="1869440"/>
            <a:ext cx="11236959" cy="4167926"/>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A red and black logo&#10;&#10;Description automatically generated with low confidence">
            <a:extLst>
              <a:ext uri="{FF2B5EF4-FFF2-40B4-BE49-F238E27FC236}">
                <a16:creationId xmlns:a16="http://schemas.microsoft.com/office/drawing/2014/main" id="{CF069490-6DE8-4164-40D4-8003E3BC3DC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1" name="Rectangle 10">
            <a:extLst>
              <a:ext uri="{FF2B5EF4-FFF2-40B4-BE49-F238E27FC236}">
                <a16:creationId xmlns:a16="http://schemas.microsoft.com/office/drawing/2014/main" id="{7A69186C-5399-A21F-446E-5635703C9771}"/>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23301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67B221-E734-2B58-81D7-C827FEB241F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535F4D48-1865-A331-03E8-49D01E3662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75" y="1786"/>
            <a:ext cx="12185650" cy="6854428"/>
          </a:xfrm>
          <a:prstGeom prst="rect">
            <a:avLst/>
          </a:prstGeom>
        </p:spPr>
      </p:pic>
      <p:sp>
        <p:nvSpPr>
          <p:cNvPr id="2" name="Title 1">
            <a:extLst>
              <a:ext uri="{FF2B5EF4-FFF2-40B4-BE49-F238E27FC236}">
                <a16:creationId xmlns:a16="http://schemas.microsoft.com/office/drawing/2014/main" id="{0BD83B98-5769-E969-BF77-6CD13FA2A182}"/>
              </a:ext>
            </a:extLst>
          </p:cNvPr>
          <p:cNvSpPr>
            <a:spLocks noGrp="1"/>
          </p:cNvSpPr>
          <p:nvPr>
            <p:ph type="ctrTitle"/>
          </p:nvPr>
        </p:nvSpPr>
        <p:spPr>
          <a:xfrm>
            <a:off x="477078" y="5439979"/>
            <a:ext cx="11236960" cy="785035"/>
          </a:xfrm>
        </p:spPr>
        <p:txBody>
          <a:bodyPr tIns="0" bIns="0" anchor="ctr" anchorCtr="0">
            <a:normAutofit/>
          </a:bodyPr>
          <a:lstStyle>
            <a:lvl1pPr algn="l">
              <a:defRPr sz="4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3CC358B-1F99-2995-75C7-7EE88A1642A7}"/>
              </a:ext>
            </a:extLst>
          </p:cNvPr>
          <p:cNvSpPr>
            <a:spLocks noGrp="1"/>
          </p:cNvSpPr>
          <p:nvPr>
            <p:ph type="subTitle" idx="1"/>
          </p:nvPr>
        </p:nvSpPr>
        <p:spPr>
          <a:xfrm>
            <a:off x="477077" y="6225014"/>
            <a:ext cx="11236959" cy="400119"/>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descr="A red and black logo&#10;&#10;Description automatically generated with low confidence">
            <a:extLst>
              <a:ext uri="{FF2B5EF4-FFF2-40B4-BE49-F238E27FC236}">
                <a16:creationId xmlns:a16="http://schemas.microsoft.com/office/drawing/2014/main" id="{6D335231-B2B0-7839-AF6A-A52BD3A235D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77077" y="2223683"/>
            <a:ext cx="4015410" cy="785035"/>
          </a:xfrm>
          <a:prstGeom prst="rect">
            <a:avLst/>
          </a:prstGeom>
        </p:spPr>
      </p:pic>
      <p:sp>
        <p:nvSpPr>
          <p:cNvPr id="6" name="Rectangle 5">
            <a:extLst>
              <a:ext uri="{FF2B5EF4-FFF2-40B4-BE49-F238E27FC236}">
                <a16:creationId xmlns:a16="http://schemas.microsoft.com/office/drawing/2014/main" id="{EFBF6E3E-DC53-7581-6544-23C2C8C33968}"/>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27540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253331"/>
            <a:ext cx="11236959" cy="4784035"/>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63003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Agenda Slide Option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BB6C68-8CA3-F52C-4EB9-6F048D1318B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E85742A3-AA2B-4952-F461-AE1CD2ABEC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75" y="1786"/>
            <a:ext cx="12185650" cy="6854428"/>
          </a:xfrm>
          <a:prstGeom prst="rect">
            <a:avLst/>
          </a:prstGeom>
        </p:spPr>
      </p:pic>
      <p:sp>
        <p:nvSpPr>
          <p:cNvPr id="2" name="Title 1">
            <a:extLst>
              <a:ext uri="{FF2B5EF4-FFF2-40B4-BE49-F238E27FC236}">
                <a16:creationId xmlns:a16="http://schemas.microsoft.com/office/drawing/2014/main" id="{FFF9F61C-5A69-ED64-2B37-82F1D25CA6B6}"/>
              </a:ext>
            </a:extLst>
          </p:cNvPr>
          <p:cNvSpPr>
            <a:spLocks noGrp="1"/>
          </p:cNvSpPr>
          <p:nvPr>
            <p:ph type="title" hasCustomPrompt="1"/>
          </p:nvPr>
        </p:nvSpPr>
        <p:spPr>
          <a:xfrm>
            <a:off x="0" y="370839"/>
            <a:ext cx="2703443" cy="620395"/>
          </a:xfrm>
        </p:spPr>
        <p:txBody>
          <a:bodyPr/>
          <a:lstStyle>
            <a:lvl1pPr algn="ctr">
              <a:defRPr>
                <a:solidFill>
                  <a:schemeClr val="tx1"/>
                </a:solidFill>
              </a:defRPr>
            </a:lvl1pPr>
          </a:lstStyle>
          <a:p>
            <a:r>
              <a:rPr lang="en-US" dirty="0"/>
              <a:t>Agenda</a:t>
            </a:r>
          </a:p>
        </p:txBody>
      </p:sp>
      <p:sp>
        <p:nvSpPr>
          <p:cNvPr id="3" name="Content Placeholder 2">
            <a:extLst>
              <a:ext uri="{FF2B5EF4-FFF2-40B4-BE49-F238E27FC236}">
                <a16:creationId xmlns:a16="http://schemas.microsoft.com/office/drawing/2014/main" id="{E4DB107F-26EA-9E45-462D-AD2F1242205F}"/>
              </a:ext>
            </a:extLst>
          </p:cNvPr>
          <p:cNvSpPr>
            <a:spLocks noGrp="1"/>
          </p:cNvSpPr>
          <p:nvPr>
            <p:ph idx="1"/>
          </p:nvPr>
        </p:nvSpPr>
        <p:spPr>
          <a:xfrm>
            <a:off x="3064748" y="1264977"/>
            <a:ext cx="8649732" cy="5112327"/>
          </a:xfrm>
        </p:spPr>
        <p:txBody>
          <a:bodyPr>
            <a:normAutofit/>
          </a:bodyPr>
          <a:lstStyle>
            <a:lvl1pPr marL="0" indent="0">
              <a:spcAft>
                <a:spcPts val="3000"/>
              </a:spcAft>
              <a:buNone/>
              <a:defRPr sz="2000"/>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1B032A3C-D05A-4F1A-29AD-91F65F37BAD5}"/>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a:t>
            </a:fld>
            <a:endParaRPr lang="en-US" dirty="0"/>
          </a:p>
        </p:txBody>
      </p:sp>
      <p:sp>
        <p:nvSpPr>
          <p:cNvPr id="9" name="TextBox 8">
            <a:extLst>
              <a:ext uri="{FF2B5EF4-FFF2-40B4-BE49-F238E27FC236}">
                <a16:creationId xmlns:a16="http://schemas.microsoft.com/office/drawing/2014/main" id="{BB612CD7-E032-B9D9-4165-B1E18A6455D9}"/>
              </a:ext>
            </a:extLst>
          </p:cNvPr>
          <p:cNvSpPr txBox="1"/>
          <p:nvPr userDrawn="1"/>
        </p:nvSpPr>
        <p:spPr>
          <a:xfrm>
            <a:off x="225286" y="1338469"/>
            <a:ext cx="2199862" cy="4784035"/>
          </a:xfrm>
          <a:prstGeom prst="rect">
            <a:avLst/>
          </a:prstGeom>
          <a:noFill/>
        </p:spPr>
        <p:txBody>
          <a:bodyPr wrap="square" lIns="0" tIns="0" rIns="0" bIns="91440" rtlCol="0">
            <a:noAutofit/>
          </a:bodyPr>
          <a:lstStyle/>
          <a:p>
            <a:pPr algn="r">
              <a:spcBef>
                <a:spcPts val="1000"/>
              </a:spcBef>
              <a:spcAft>
                <a:spcPts val="2400"/>
              </a:spcAft>
            </a:pPr>
            <a:endParaRPr lang="en-US" sz="1500" dirty="0">
              <a:solidFill>
                <a:schemeClr val="bg1"/>
              </a:solidFill>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FADCC08C-B55C-9AED-651C-5DA27B7481B7}"/>
              </a:ext>
            </a:extLst>
          </p:cNvPr>
          <p:cNvSpPr>
            <a:spLocks noGrp="1"/>
          </p:cNvSpPr>
          <p:nvPr>
            <p:ph idx="13"/>
          </p:nvPr>
        </p:nvSpPr>
        <p:spPr>
          <a:xfrm>
            <a:off x="238539" y="1264977"/>
            <a:ext cx="2137896" cy="5112327"/>
          </a:xfrm>
        </p:spPr>
        <p:txBody>
          <a:bodyPr>
            <a:normAutofit/>
          </a:bodyPr>
          <a:lstStyle>
            <a:lvl1pPr marL="0" indent="0" algn="r">
              <a:spcAft>
                <a:spcPts val="3000"/>
              </a:spcAft>
              <a:buNone/>
              <a:defRPr sz="2000" b="0" i="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0" name="Rectangle 9">
            <a:extLst>
              <a:ext uri="{FF2B5EF4-FFF2-40B4-BE49-F238E27FC236}">
                <a16:creationId xmlns:a16="http://schemas.microsoft.com/office/drawing/2014/main" id="{200700C7-8850-6CD7-4D16-45C6CEC77327}"/>
              </a:ext>
            </a:extLst>
          </p:cNvPr>
          <p:cNvSpPr/>
          <p:nvPr userDrawn="1"/>
        </p:nvSpPr>
        <p:spPr>
          <a:xfrm>
            <a:off x="5618480" y="6737085"/>
            <a:ext cx="6096000" cy="84639"/>
          </a:xfrm>
          <a:prstGeom prst="rect">
            <a:avLst/>
          </a:prstGeom>
        </p:spPr>
        <p:txBody>
          <a:bodyPr lIns="0" tIns="0" rIns="0" bIns="0">
            <a:spAutoFit/>
          </a:bodyPr>
          <a:lstStyle/>
          <a:p>
            <a:pPr algn="r"/>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4455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genda Slide Option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14700B-7C8D-3719-8BE8-57DA515B7D7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E85742A3-AA2B-4952-F461-AE1CD2ABEC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75" y="1786"/>
            <a:ext cx="12185650" cy="6854428"/>
          </a:xfrm>
          <a:prstGeom prst="rect">
            <a:avLst/>
          </a:prstGeom>
        </p:spPr>
      </p:pic>
      <p:sp>
        <p:nvSpPr>
          <p:cNvPr id="6" name="Slide Number Placeholder 5">
            <a:extLst>
              <a:ext uri="{FF2B5EF4-FFF2-40B4-BE49-F238E27FC236}">
                <a16:creationId xmlns:a16="http://schemas.microsoft.com/office/drawing/2014/main" id="{1B032A3C-D05A-4F1A-29AD-91F65F37BAD5}"/>
              </a:ext>
            </a:extLst>
          </p:cNvPr>
          <p:cNvSpPr>
            <a:spLocks noGrp="1"/>
          </p:cNvSpPr>
          <p:nvPr>
            <p:ph type="sldNum" sz="quarter" idx="12"/>
          </p:nvPr>
        </p:nvSpPr>
        <p:spPr/>
        <p:txBody>
          <a:bodyPr/>
          <a:lstStyle>
            <a:lvl1pPr>
              <a:defRPr>
                <a:solidFill>
                  <a:schemeClr val="bg1"/>
                </a:solidFill>
              </a:defRPr>
            </a:lvl1pPr>
          </a:lstStyle>
          <a:p>
            <a:fld id="{B212C38A-D241-7041-9EFC-6446870ABFAA}" type="slidenum">
              <a:rPr lang="en-US" smtClean="0"/>
              <a:pPr/>
              <a:t>‹#›</a:t>
            </a:fld>
            <a:endParaRPr lang="en-US" dirty="0"/>
          </a:p>
        </p:txBody>
      </p:sp>
      <p:sp>
        <p:nvSpPr>
          <p:cNvPr id="9" name="TextBox 8">
            <a:extLst>
              <a:ext uri="{FF2B5EF4-FFF2-40B4-BE49-F238E27FC236}">
                <a16:creationId xmlns:a16="http://schemas.microsoft.com/office/drawing/2014/main" id="{BB612CD7-E032-B9D9-4165-B1E18A6455D9}"/>
              </a:ext>
            </a:extLst>
          </p:cNvPr>
          <p:cNvSpPr txBox="1"/>
          <p:nvPr userDrawn="1"/>
        </p:nvSpPr>
        <p:spPr>
          <a:xfrm>
            <a:off x="225286" y="1338469"/>
            <a:ext cx="2199862" cy="4784035"/>
          </a:xfrm>
          <a:prstGeom prst="rect">
            <a:avLst/>
          </a:prstGeom>
          <a:noFill/>
        </p:spPr>
        <p:txBody>
          <a:bodyPr wrap="square" lIns="0" tIns="0" rIns="0" bIns="91440" rtlCol="0">
            <a:noAutofit/>
          </a:bodyPr>
          <a:lstStyle/>
          <a:p>
            <a:pPr algn="r">
              <a:spcBef>
                <a:spcPts val="1000"/>
              </a:spcBef>
              <a:spcAft>
                <a:spcPts val="2400"/>
              </a:spcAft>
            </a:pPr>
            <a:endParaRPr lang="en-US" sz="1500" dirty="0">
              <a:solidFill>
                <a:schemeClr val="bg1"/>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414B05A9-E987-D1DF-83EF-D59B43A24892}"/>
              </a:ext>
            </a:extLst>
          </p:cNvPr>
          <p:cNvSpPr txBox="1">
            <a:spLocks/>
          </p:cNvSpPr>
          <p:nvPr userDrawn="1"/>
        </p:nvSpPr>
        <p:spPr>
          <a:xfrm>
            <a:off x="477520" y="1"/>
            <a:ext cx="7731760" cy="160528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Arial" panose="020B0604020202020204" pitchFamily="34" charset="0"/>
              </a:defRPr>
            </a:lvl1pPr>
          </a:lstStyle>
          <a:p>
            <a:r>
              <a:rPr lang="en-US" dirty="0"/>
              <a:t>Agenda</a:t>
            </a:r>
          </a:p>
        </p:txBody>
      </p:sp>
      <p:sp>
        <p:nvSpPr>
          <p:cNvPr id="12" name="Content Placeholder 2">
            <a:extLst>
              <a:ext uri="{FF2B5EF4-FFF2-40B4-BE49-F238E27FC236}">
                <a16:creationId xmlns:a16="http://schemas.microsoft.com/office/drawing/2014/main" id="{9249B6EC-7E38-5D3A-815E-EBD1852A3F09}"/>
              </a:ext>
            </a:extLst>
          </p:cNvPr>
          <p:cNvSpPr>
            <a:spLocks noGrp="1"/>
          </p:cNvSpPr>
          <p:nvPr>
            <p:ph idx="1"/>
          </p:nvPr>
        </p:nvSpPr>
        <p:spPr>
          <a:xfrm>
            <a:off x="477520" y="1869440"/>
            <a:ext cx="11236959" cy="4167926"/>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A red and black logo&#10;&#10;Description automatically generated with low confidence">
            <a:extLst>
              <a:ext uri="{FF2B5EF4-FFF2-40B4-BE49-F238E27FC236}">
                <a16:creationId xmlns:a16="http://schemas.microsoft.com/office/drawing/2014/main" id="{CF069490-6DE8-4164-40D4-8003E3BC3DC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1" name="Rectangle 10">
            <a:extLst>
              <a:ext uri="{FF2B5EF4-FFF2-40B4-BE49-F238E27FC236}">
                <a16:creationId xmlns:a16="http://schemas.microsoft.com/office/drawing/2014/main" id="{7A69186C-5399-A21F-446E-5635703C9771}"/>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9962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lternative Layout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6CB760-0E43-1C16-F71C-EA3CF1DEB6C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75" y="1786"/>
            <a:ext cx="12185650" cy="6854428"/>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253331"/>
            <a:ext cx="11236959" cy="4784035"/>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red and black logo&#10;&#10;Description automatically generated with low confidence">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564D8BDC-FB7A-6A02-DBF1-16A0D4638BEB}"/>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05488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lternative Layou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4B49BF-A351-1E24-9F04-9E07A5F4A28C}"/>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75" y="1786"/>
            <a:ext cx="12185650" cy="6854428"/>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1"/>
            <a:ext cx="11236960" cy="1574800"/>
          </a:xfrm>
        </p:spPr>
        <p:txBody>
          <a:bodyPr/>
          <a:lstStyle>
            <a:lvl1pPr>
              <a:defRPr>
                <a:solidFill>
                  <a:schemeClr val="tx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838960"/>
            <a:ext cx="11236959" cy="4198406"/>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red and black logo&#10;&#10;Description automatically generated with low confidence">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A8BB06BA-F47B-A211-DA0A-9ED757401BD8}"/>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7160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lternative Layout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1FBA956-4E0C-BBB6-34DC-874407F8C81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75" y="1786"/>
            <a:ext cx="12185650" cy="6854428"/>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hasCustomPrompt="1"/>
          </p:nvPr>
        </p:nvSpPr>
        <p:spPr>
          <a:xfrm>
            <a:off x="477518" y="229313"/>
            <a:ext cx="3535680" cy="903445"/>
          </a:xfrm>
        </p:spPr>
        <p:txBody>
          <a:bodyPr/>
          <a:lstStyle>
            <a:lvl1pPr>
              <a:defRPr>
                <a:solidFill>
                  <a:schemeClr val="tx1"/>
                </a:solidFill>
              </a:defRPr>
            </a:lvl1pPr>
          </a:lstStyle>
          <a:p>
            <a:r>
              <a:rPr lang="en-US" dirty="0"/>
              <a:t>Sidebar</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846320" y="229313"/>
            <a:ext cx="6868159" cy="5808053"/>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0378B196-8888-2487-DCA4-C945AC17871A}"/>
              </a:ext>
            </a:extLst>
          </p:cNvPr>
          <p:cNvSpPr>
            <a:spLocks noGrp="1"/>
          </p:cNvSpPr>
          <p:nvPr>
            <p:ph idx="13"/>
          </p:nvPr>
        </p:nvSpPr>
        <p:spPr>
          <a:xfrm>
            <a:off x="477518" y="1253331"/>
            <a:ext cx="3535679" cy="4784035"/>
          </a:xfrm>
        </p:spPr>
        <p:txBody>
          <a:bodyPr>
            <a:normAutofit/>
          </a:bodyPr>
          <a:lstStyle>
            <a:lvl1pPr marL="0" indent="0" algn="l">
              <a:spcAft>
                <a:spcPts val="3000"/>
              </a:spcAft>
              <a:buNone/>
              <a:defRPr sz="2000" b="0" i="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1" name="Rectangle 10">
            <a:extLst>
              <a:ext uri="{FF2B5EF4-FFF2-40B4-BE49-F238E27FC236}">
                <a16:creationId xmlns:a16="http://schemas.microsoft.com/office/drawing/2014/main" id="{E7FFD8CA-83AB-B2F6-D4F2-2BB5F8D510C9}"/>
              </a:ext>
            </a:extLst>
          </p:cNvPr>
          <p:cNvSpPr/>
          <p:nvPr userDrawn="1"/>
        </p:nvSpPr>
        <p:spPr>
          <a:xfrm>
            <a:off x="5618479" y="6737085"/>
            <a:ext cx="6096000" cy="84639"/>
          </a:xfrm>
          <a:prstGeom prst="rect">
            <a:avLst/>
          </a:prstGeom>
        </p:spPr>
        <p:txBody>
          <a:bodyPr lIns="0" tIns="0" rIns="0" bIns="0">
            <a:spAutoFit/>
          </a:bodyPr>
          <a:lstStyle/>
          <a:p>
            <a:pPr algn="r"/>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pic>
        <p:nvPicPr>
          <p:cNvPr id="3" name="Picture 2" descr="A red and black logo&#10;&#10;Description automatically generated with low confidence">
            <a:extLst>
              <a:ext uri="{FF2B5EF4-FFF2-40B4-BE49-F238E27FC236}">
                <a16:creationId xmlns:a16="http://schemas.microsoft.com/office/drawing/2014/main" id="{D2742994-9A65-2751-98AB-0CF34D26A8F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Tree>
    <p:extLst>
      <p:ext uri="{BB962C8B-B14F-4D97-AF65-F5344CB8AC3E}">
        <p14:creationId xmlns:p14="http://schemas.microsoft.com/office/powerpoint/2010/main" val="789881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lternative Layout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03E5C8-D792-56D0-82EB-9C323FDE8E4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5FF51959-22DB-1157-A720-CE3CD147253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75" y="1786"/>
            <a:ext cx="12185650" cy="6854428"/>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3238266"/>
            <a:ext cx="11236960" cy="620395"/>
          </a:xfrm>
        </p:spPr>
        <p:txBody>
          <a:bodyPr>
            <a:normAutofit/>
          </a:bodyPr>
          <a:lstStyle>
            <a:lvl1pPr>
              <a:defRPr sz="3000">
                <a:solidFill>
                  <a:schemeClr val="tx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3964609"/>
            <a:ext cx="11236959" cy="2021957"/>
          </a:xfrm>
        </p:spPr>
        <p:txBody>
          <a:bodyPr>
            <a:no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34BA1AB8-831A-AF61-52F2-7CD1A394D520}"/>
              </a:ext>
            </a:extLst>
          </p:cNvPr>
          <p:cNvSpPr>
            <a:spLocks noGrp="1"/>
          </p:cNvSpPr>
          <p:nvPr>
            <p:ph idx="13"/>
          </p:nvPr>
        </p:nvSpPr>
        <p:spPr>
          <a:xfrm>
            <a:off x="477520" y="0"/>
            <a:ext cx="9806167" cy="2902225"/>
          </a:xfrm>
        </p:spPr>
        <p:txBody>
          <a:bodyPr tIns="0" bIns="0" anchor="ctr" anchorCtr="0">
            <a:normAutofit/>
          </a:bodyPr>
          <a:lstStyle>
            <a:lvl1pPr marL="0" indent="0">
              <a:spcAft>
                <a:spcPts val="300"/>
              </a:spcAft>
              <a:buNone/>
              <a:defRPr sz="2500" b="1" i="0">
                <a:solidFill>
                  <a:schemeClr val="tx1"/>
                </a:solidFill>
                <a:latin typeface="Arial" panose="020B0604020202020204" pitchFamily="34" charset="0"/>
                <a:cs typeface="Arial" panose="020B0604020202020204" pitchFamily="34" charset="0"/>
              </a:defRPr>
            </a:lvl1pPr>
            <a:lvl2pPr>
              <a:spcAft>
                <a:spcPts val="300"/>
              </a:spcAft>
              <a:defRPr/>
            </a:lvl2pPr>
          </a:lstStyle>
          <a:p>
            <a:pPr lvl="0"/>
            <a:r>
              <a:rPr lang="en-US" dirty="0"/>
              <a:t>Click to edit Master text styles</a:t>
            </a:r>
          </a:p>
        </p:txBody>
      </p:sp>
      <p:pic>
        <p:nvPicPr>
          <p:cNvPr id="9" name="Picture 8">
            <a:extLst>
              <a:ext uri="{FF2B5EF4-FFF2-40B4-BE49-F238E27FC236}">
                <a16:creationId xmlns:a16="http://schemas.microsoft.com/office/drawing/2014/main" id="{5478D5D1-3EF8-9731-80C5-2D6DAFD1CE1E}"/>
              </a:ext>
            </a:extLst>
          </p:cNvPr>
          <p:cNvPicPr>
            <a:picLocks noChangeAspect="1"/>
          </p:cNvPicPr>
          <p:nvPr userDrawn="1"/>
        </p:nvPicPr>
        <p:blipFill>
          <a:blip r:embed="rId3" cstate="print">
            <a:alphaModFix/>
            <a:extLst>
              <a:ext uri="{28A0092B-C50C-407E-A947-70E740481C1C}">
                <a14:useLocalDpi xmlns:a14="http://schemas.microsoft.com/office/drawing/2010/main"/>
              </a:ext>
            </a:extLst>
          </a:blip>
          <a:srcRect/>
          <a:stretch/>
        </p:blipFill>
        <p:spPr>
          <a:xfrm>
            <a:off x="10450324" y="480675"/>
            <a:ext cx="1213831" cy="1965959"/>
          </a:xfrm>
          <a:prstGeom prst="rect">
            <a:avLst/>
          </a:prstGeom>
        </p:spPr>
      </p:pic>
      <p:pic>
        <p:nvPicPr>
          <p:cNvPr id="11" name="Picture 10" descr="A red and black logo&#10;&#10;Description automatically generated with low confidence">
            <a:extLst>
              <a:ext uri="{FF2B5EF4-FFF2-40B4-BE49-F238E27FC236}">
                <a16:creationId xmlns:a16="http://schemas.microsoft.com/office/drawing/2014/main" id="{5AAEC1A4-E3D5-3ACF-FE5E-902F66C75F9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0" name="Rectangle 9">
            <a:extLst>
              <a:ext uri="{FF2B5EF4-FFF2-40B4-BE49-F238E27FC236}">
                <a16:creationId xmlns:a16="http://schemas.microsoft.com/office/drawing/2014/main" id="{C548AB90-4F34-4CA9-C328-0023F2709A7A}"/>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09772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lternative Layout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F7ACB1-EE4F-19AB-23CC-086DB9C9508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5FF51959-22DB-1157-A720-CE3CD147253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75" y="1786"/>
            <a:ext cx="12185650" cy="6854428"/>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3238266"/>
            <a:ext cx="11236960" cy="620395"/>
          </a:xfrm>
        </p:spPr>
        <p:txBody>
          <a:bodyPr>
            <a:normAutofit/>
          </a:bodyPr>
          <a:lstStyle>
            <a:lvl1pPr>
              <a:defRPr sz="3000">
                <a:solidFill>
                  <a:srgbClr val="D42B1E"/>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3964609"/>
            <a:ext cx="11236959" cy="2021957"/>
          </a:xfrm>
        </p:spPr>
        <p:txBody>
          <a:bodyPr>
            <a:no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34BA1AB8-831A-AF61-52F2-7CD1A394D520}"/>
              </a:ext>
            </a:extLst>
          </p:cNvPr>
          <p:cNvSpPr>
            <a:spLocks noGrp="1"/>
          </p:cNvSpPr>
          <p:nvPr>
            <p:ph idx="13"/>
          </p:nvPr>
        </p:nvSpPr>
        <p:spPr>
          <a:xfrm>
            <a:off x="477520" y="0"/>
            <a:ext cx="9806167" cy="2902225"/>
          </a:xfrm>
        </p:spPr>
        <p:txBody>
          <a:bodyPr tIns="0" bIns="0" anchor="ctr" anchorCtr="0">
            <a:normAutofit/>
          </a:bodyPr>
          <a:lstStyle>
            <a:lvl1pPr marL="0" indent="0">
              <a:spcAft>
                <a:spcPts val="300"/>
              </a:spcAft>
              <a:buNone/>
              <a:defRPr sz="2500" b="1" i="0">
                <a:latin typeface="Arial" panose="020B0604020202020204" pitchFamily="34" charset="0"/>
                <a:cs typeface="Arial" panose="020B0604020202020204" pitchFamily="34" charset="0"/>
              </a:defRPr>
            </a:lvl1pPr>
            <a:lvl2pPr>
              <a:spcAft>
                <a:spcPts val="300"/>
              </a:spcAft>
              <a:defRPr/>
            </a:lvl2pPr>
          </a:lstStyle>
          <a:p>
            <a:pPr lvl="0"/>
            <a:r>
              <a:rPr lang="en-US" dirty="0"/>
              <a:t>Click to edit Master text styles</a:t>
            </a:r>
          </a:p>
        </p:txBody>
      </p:sp>
      <p:pic>
        <p:nvPicPr>
          <p:cNvPr id="9" name="Picture 8" descr="Shape, background pattern&#10;&#10;Description automatically generated">
            <a:extLst>
              <a:ext uri="{FF2B5EF4-FFF2-40B4-BE49-F238E27FC236}">
                <a16:creationId xmlns:a16="http://schemas.microsoft.com/office/drawing/2014/main" id="{5478D5D1-3EF8-9731-80C5-2D6DAFD1CE1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50324" y="480675"/>
            <a:ext cx="1213831" cy="1965960"/>
          </a:xfrm>
          <a:prstGeom prst="rect">
            <a:avLst/>
          </a:prstGeom>
        </p:spPr>
      </p:pic>
      <p:pic>
        <p:nvPicPr>
          <p:cNvPr id="11" name="Picture 10" descr="A red and black logo&#10;&#10;Description automatically generated with low confidence">
            <a:extLst>
              <a:ext uri="{FF2B5EF4-FFF2-40B4-BE49-F238E27FC236}">
                <a16:creationId xmlns:a16="http://schemas.microsoft.com/office/drawing/2014/main" id="{5AAEC1A4-E3D5-3ACF-FE5E-902F66C75F9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0" name="Rectangle 9">
            <a:extLst>
              <a:ext uri="{FF2B5EF4-FFF2-40B4-BE49-F238E27FC236}">
                <a16:creationId xmlns:a16="http://schemas.microsoft.com/office/drawing/2014/main" id="{E855D0FC-E4D6-147E-F010-37435EF5166A}"/>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86270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olling Questio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14335B-C80F-238A-0980-D6D82B172C4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F2C9FC29-F210-ACE0-3839-AFB26854AB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75" y="1786"/>
            <a:ext cx="12185650" cy="6854428"/>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hasCustomPrompt="1"/>
          </p:nvPr>
        </p:nvSpPr>
        <p:spPr>
          <a:xfrm>
            <a:off x="477521" y="580942"/>
            <a:ext cx="2411454" cy="440193"/>
          </a:xfrm>
        </p:spPr>
        <p:txBody>
          <a:bodyPr tIns="0" bIns="0">
            <a:noAutofit/>
          </a:bodyPr>
          <a:lstStyle>
            <a:lvl1pPr>
              <a:defRPr sz="4000" spc="300">
                <a:solidFill>
                  <a:schemeClr val="bg1"/>
                </a:solidFill>
              </a:defRPr>
            </a:lvl1pPr>
          </a:lstStyle>
          <a:p>
            <a:r>
              <a:rPr lang="en-US" dirty="0"/>
              <a:t>Polling</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775792"/>
            <a:ext cx="11236959" cy="1060174"/>
          </a:xfrm>
        </p:spPr>
        <p:txBody>
          <a:bodyPr anchor="ctr" anchorCtr="0">
            <a:normAutofit/>
          </a:bodyPr>
          <a:lstStyle>
            <a:lvl1pPr marL="0" indent="0">
              <a:spcAft>
                <a:spcPts val="300"/>
              </a:spcAft>
              <a:buNone/>
              <a:defRPr sz="2500" b="1"/>
            </a:lvl1pPr>
            <a:lvl2pPr>
              <a:spcAft>
                <a:spcPts val="300"/>
              </a:spcAft>
              <a:defRPr/>
            </a:lvl2pPr>
          </a:lstStyle>
          <a:p>
            <a:pPr lvl="0"/>
            <a:r>
              <a:rPr lang="en-US" dirty="0"/>
              <a:t>Click to edit Master text styles</a:t>
            </a:r>
          </a:p>
        </p:txBody>
      </p:sp>
      <p:sp>
        <p:nvSpPr>
          <p:cNvPr id="8" name="Content Placeholder 2">
            <a:extLst>
              <a:ext uri="{FF2B5EF4-FFF2-40B4-BE49-F238E27FC236}">
                <a16:creationId xmlns:a16="http://schemas.microsoft.com/office/drawing/2014/main" id="{34BA1AB8-831A-AF61-52F2-7CD1A394D520}"/>
              </a:ext>
            </a:extLst>
          </p:cNvPr>
          <p:cNvSpPr>
            <a:spLocks noGrp="1"/>
          </p:cNvSpPr>
          <p:nvPr>
            <p:ph idx="13"/>
          </p:nvPr>
        </p:nvSpPr>
        <p:spPr>
          <a:xfrm>
            <a:off x="3366496" y="568407"/>
            <a:ext cx="8653670" cy="465263"/>
          </a:xfrm>
        </p:spPr>
        <p:txBody>
          <a:bodyPr tIns="0" bIns="0" anchor="ctr" anchorCtr="0">
            <a:noAutofit/>
          </a:bodyPr>
          <a:lstStyle>
            <a:lvl1pPr marL="0" indent="0">
              <a:spcAft>
                <a:spcPts val="300"/>
              </a:spcAft>
              <a:buNone/>
              <a:defRPr sz="4000" b="1" i="0">
                <a:latin typeface="Arial" panose="020B0604020202020204" pitchFamily="34" charset="0"/>
                <a:cs typeface="Arial" panose="020B0604020202020204" pitchFamily="34" charset="0"/>
              </a:defRPr>
            </a:lvl1pPr>
            <a:lvl2pPr>
              <a:spcAft>
                <a:spcPts val="300"/>
              </a:spcAft>
              <a:defRPr/>
            </a:lvl2pPr>
          </a:lstStyle>
          <a:p>
            <a:pPr lvl="0"/>
            <a:r>
              <a:rPr lang="en-US" dirty="0"/>
              <a:t>Click to edit Master text styles</a:t>
            </a:r>
          </a:p>
        </p:txBody>
      </p:sp>
      <p:pic>
        <p:nvPicPr>
          <p:cNvPr id="11" name="Picture 10" descr="A red and black logo&#10;&#10;Description automatically generated with low confidence">
            <a:extLst>
              <a:ext uri="{FF2B5EF4-FFF2-40B4-BE49-F238E27FC236}">
                <a16:creationId xmlns:a16="http://schemas.microsoft.com/office/drawing/2014/main" id="{5AAEC1A4-E3D5-3ACF-FE5E-902F66C75F9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2" name="Content Placeholder 2">
            <a:extLst>
              <a:ext uri="{FF2B5EF4-FFF2-40B4-BE49-F238E27FC236}">
                <a16:creationId xmlns:a16="http://schemas.microsoft.com/office/drawing/2014/main" id="{82DA3BB1-0193-88DA-0A4B-3AEB04067EAC}"/>
              </a:ext>
            </a:extLst>
          </p:cNvPr>
          <p:cNvSpPr>
            <a:spLocks noGrp="1"/>
          </p:cNvSpPr>
          <p:nvPr>
            <p:ph idx="14"/>
          </p:nvPr>
        </p:nvSpPr>
        <p:spPr>
          <a:xfrm>
            <a:off x="1364974" y="3045763"/>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pic>
        <p:nvPicPr>
          <p:cNvPr id="14" name="Picture 13" descr="Shape, arrow&#10;&#10;Description automatically generated">
            <a:extLst>
              <a:ext uri="{FF2B5EF4-FFF2-40B4-BE49-F238E27FC236}">
                <a16:creationId xmlns:a16="http://schemas.microsoft.com/office/drawing/2014/main" id="{884C7CBF-90B7-9FF0-045E-F94DDC18671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44563" y="3175000"/>
            <a:ext cx="217511" cy="352288"/>
          </a:xfrm>
          <a:prstGeom prst="rect">
            <a:avLst/>
          </a:prstGeom>
        </p:spPr>
      </p:pic>
      <p:sp>
        <p:nvSpPr>
          <p:cNvPr id="15" name="TextBox 14">
            <a:extLst>
              <a:ext uri="{FF2B5EF4-FFF2-40B4-BE49-F238E27FC236}">
                <a16:creationId xmlns:a16="http://schemas.microsoft.com/office/drawing/2014/main" id="{CB343AEE-B64E-2287-B156-151646CBB86D}"/>
              </a:ext>
            </a:extLst>
          </p:cNvPr>
          <p:cNvSpPr txBox="1"/>
          <p:nvPr userDrawn="1"/>
        </p:nvSpPr>
        <p:spPr>
          <a:xfrm>
            <a:off x="477519" y="3074145"/>
            <a:ext cx="583257" cy="553998"/>
          </a:xfrm>
          <a:prstGeom prst="rect">
            <a:avLst/>
          </a:prstGeom>
          <a:noFill/>
        </p:spPr>
        <p:txBody>
          <a:bodyPr wrap="square" lIns="0" tIns="0" rIns="0" bIns="0" rtlCol="0" anchor="ctr" anchorCtr="0">
            <a:noAutofit/>
          </a:bodyPr>
          <a:lstStyle/>
          <a:p>
            <a:r>
              <a:rPr lang="en-US" sz="2500" b="1" i="0" dirty="0">
                <a:latin typeface="Arial Black" panose="020B0604020202020204" pitchFamily="34" charset="0"/>
                <a:cs typeface="Arial Black" panose="020B0604020202020204" pitchFamily="34" charset="0"/>
              </a:rPr>
              <a:t>A</a:t>
            </a:r>
          </a:p>
        </p:txBody>
      </p:sp>
      <p:sp>
        <p:nvSpPr>
          <p:cNvPr id="16" name="Content Placeholder 2">
            <a:extLst>
              <a:ext uri="{FF2B5EF4-FFF2-40B4-BE49-F238E27FC236}">
                <a16:creationId xmlns:a16="http://schemas.microsoft.com/office/drawing/2014/main" id="{795FD510-1411-36FD-7B4A-865F68F923BF}"/>
              </a:ext>
            </a:extLst>
          </p:cNvPr>
          <p:cNvSpPr>
            <a:spLocks noGrp="1"/>
          </p:cNvSpPr>
          <p:nvPr>
            <p:ph idx="15"/>
          </p:nvPr>
        </p:nvSpPr>
        <p:spPr>
          <a:xfrm>
            <a:off x="1364974" y="3807763"/>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pic>
        <p:nvPicPr>
          <p:cNvPr id="17" name="Picture 16" descr="Shape, arrow&#10;&#10;Description automatically generated">
            <a:extLst>
              <a:ext uri="{FF2B5EF4-FFF2-40B4-BE49-F238E27FC236}">
                <a16:creationId xmlns:a16="http://schemas.microsoft.com/office/drawing/2014/main" id="{1D1745B8-0849-B0E0-F946-F62E726E85E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44563" y="3937000"/>
            <a:ext cx="217511" cy="352288"/>
          </a:xfrm>
          <a:prstGeom prst="rect">
            <a:avLst/>
          </a:prstGeom>
        </p:spPr>
      </p:pic>
      <p:sp>
        <p:nvSpPr>
          <p:cNvPr id="18" name="TextBox 17">
            <a:extLst>
              <a:ext uri="{FF2B5EF4-FFF2-40B4-BE49-F238E27FC236}">
                <a16:creationId xmlns:a16="http://schemas.microsoft.com/office/drawing/2014/main" id="{95750F69-DB10-3A64-40F5-2F401B7D63C4}"/>
              </a:ext>
            </a:extLst>
          </p:cNvPr>
          <p:cNvSpPr txBox="1"/>
          <p:nvPr userDrawn="1"/>
        </p:nvSpPr>
        <p:spPr>
          <a:xfrm>
            <a:off x="477519" y="3836145"/>
            <a:ext cx="583257" cy="553998"/>
          </a:xfrm>
          <a:prstGeom prst="rect">
            <a:avLst/>
          </a:prstGeom>
          <a:noFill/>
        </p:spPr>
        <p:txBody>
          <a:bodyPr wrap="square" lIns="0" tIns="0" rIns="0" bIns="0" rtlCol="0" anchor="ctr" anchorCtr="0">
            <a:noAutofit/>
          </a:bodyPr>
          <a:lstStyle/>
          <a:p>
            <a:r>
              <a:rPr lang="en-US" sz="2500" b="1" i="0" dirty="0">
                <a:latin typeface="Arial Black" panose="020B0604020202020204" pitchFamily="34" charset="0"/>
                <a:cs typeface="Arial Black" panose="020B0604020202020204" pitchFamily="34" charset="0"/>
              </a:rPr>
              <a:t>B</a:t>
            </a:r>
          </a:p>
        </p:txBody>
      </p:sp>
      <p:sp>
        <p:nvSpPr>
          <p:cNvPr id="19" name="Content Placeholder 2">
            <a:extLst>
              <a:ext uri="{FF2B5EF4-FFF2-40B4-BE49-F238E27FC236}">
                <a16:creationId xmlns:a16="http://schemas.microsoft.com/office/drawing/2014/main" id="{A3A4CB6F-D7AD-BD40-11E0-53E89FC0933D}"/>
              </a:ext>
            </a:extLst>
          </p:cNvPr>
          <p:cNvSpPr>
            <a:spLocks noGrp="1"/>
          </p:cNvSpPr>
          <p:nvPr>
            <p:ph idx="16"/>
          </p:nvPr>
        </p:nvSpPr>
        <p:spPr>
          <a:xfrm>
            <a:off x="1364974" y="4565110"/>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pic>
        <p:nvPicPr>
          <p:cNvPr id="20" name="Picture 19" descr="Shape, arrow&#10;&#10;Description automatically generated">
            <a:extLst>
              <a:ext uri="{FF2B5EF4-FFF2-40B4-BE49-F238E27FC236}">
                <a16:creationId xmlns:a16="http://schemas.microsoft.com/office/drawing/2014/main" id="{04850AC9-120F-5B9A-D793-63BCFA8B2A0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44563" y="4694347"/>
            <a:ext cx="217511" cy="352288"/>
          </a:xfrm>
          <a:prstGeom prst="rect">
            <a:avLst/>
          </a:prstGeom>
        </p:spPr>
      </p:pic>
      <p:sp>
        <p:nvSpPr>
          <p:cNvPr id="21" name="TextBox 20">
            <a:extLst>
              <a:ext uri="{FF2B5EF4-FFF2-40B4-BE49-F238E27FC236}">
                <a16:creationId xmlns:a16="http://schemas.microsoft.com/office/drawing/2014/main" id="{324BCA82-597C-4F4F-DCC6-F4E07E412552}"/>
              </a:ext>
            </a:extLst>
          </p:cNvPr>
          <p:cNvSpPr txBox="1"/>
          <p:nvPr userDrawn="1"/>
        </p:nvSpPr>
        <p:spPr>
          <a:xfrm>
            <a:off x="477519" y="4593492"/>
            <a:ext cx="583257" cy="553998"/>
          </a:xfrm>
          <a:prstGeom prst="rect">
            <a:avLst/>
          </a:prstGeom>
          <a:noFill/>
        </p:spPr>
        <p:txBody>
          <a:bodyPr wrap="square" lIns="0" tIns="0" rIns="0" bIns="0" rtlCol="0" anchor="ctr" anchorCtr="0">
            <a:noAutofit/>
          </a:bodyPr>
          <a:lstStyle/>
          <a:p>
            <a:r>
              <a:rPr lang="en-US" sz="2500" b="1" i="0" dirty="0">
                <a:latin typeface="Arial Black" panose="020B0604020202020204" pitchFamily="34" charset="0"/>
                <a:cs typeface="Arial Black" panose="020B0604020202020204" pitchFamily="34" charset="0"/>
              </a:rPr>
              <a:t>C</a:t>
            </a:r>
          </a:p>
        </p:txBody>
      </p:sp>
      <p:sp>
        <p:nvSpPr>
          <p:cNvPr id="22" name="Content Placeholder 2">
            <a:extLst>
              <a:ext uri="{FF2B5EF4-FFF2-40B4-BE49-F238E27FC236}">
                <a16:creationId xmlns:a16="http://schemas.microsoft.com/office/drawing/2014/main" id="{9EEF9466-6BB4-C6EC-423D-2A93B5B11E5A}"/>
              </a:ext>
            </a:extLst>
          </p:cNvPr>
          <p:cNvSpPr>
            <a:spLocks noGrp="1"/>
          </p:cNvSpPr>
          <p:nvPr>
            <p:ph idx="17"/>
          </p:nvPr>
        </p:nvSpPr>
        <p:spPr>
          <a:xfrm>
            <a:off x="1364974" y="5344408"/>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pic>
        <p:nvPicPr>
          <p:cNvPr id="23" name="Picture 22" descr="Shape, arrow&#10;&#10;Description automatically generated">
            <a:extLst>
              <a:ext uri="{FF2B5EF4-FFF2-40B4-BE49-F238E27FC236}">
                <a16:creationId xmlns:a16="http://schemas.microsoft.com/office/drawing/2014/main" id="{A420CE9F-6302-4224-AEFB-E08D1D065D6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44563" y="5473645"/>
            <a:ext cx="217511" cy="352288"/>
          </a:xfrm>
          <a:prstGeom prst="rect">
            <a:avLst/>
          </a:prstGeom>
        </p:spPr>
      </p:pic>
      <p:sp>
        <p:nvSpPr>
          <p:cNvPr id="24" name="TextBox 23">
            <a:extLst>
              <a:ext uri="{FF2B5EF4-FFF2-40B4-BE49-F238E27FC236}">
                <a16:creationId xmlns:a16="http://schemas.microsoft.com/office/drawing/2014/main" id="{D09689F9-C825-A4E4-064F-78D02BBF2319}"/>
              </a:ext>
            </a:extLst>
          </p:cNvPr>
          <p:cNvSpPr txBox="1"/>
          <p:nvPr userDrawn="1"/>
        </p:nvSpPr>
        <p:spPr>
          <a:xfrm>
            <a:off x="477519" y="5372790"/>
            <a:ext cx="583257" cy="553998"/>
          </a:xfrm>
          <a:prstGeom prst="rect">
            <a:avLst/>
          </a:prstGeom>
          <a:noFill/>
        </p:spPr>
        <p:txBody>
          <a:bodyPr wrap="square" lIns="0" tIns="0" rIns="0" bIns="0" rtlCol="0" anchor="ctr" anchorCtr="0">
            <a:noAutofit/>
          </a:bodyPr>
          <a:lstStyle/>
          <a:p>
            <a:r>
              <a:rPr lang="en-US" sz="2500" b="1" i="0" dirty="0">
                <a:latin typeface="Arial Black" panose="020B0604020202020204" pitchFamily="34" charset="0"/>
                <a:cs typeface="Arial Black" panose="020B0604020202020204" pitchFamily="34" charset="0"/>
              </a:rPr>
              <a:t>D</a:t>
            </a:r>
          </a:p>
        </p:txBody>
      </p:sp>
      <p:sp>
        <p:nvSpPr>
          <p:cNvPr id="25" name="Rectangle 24">
            <a:extLst>
              <a:ext uri="{FF2B5EF4-FFF2-40B4-BE49-F238E27FC236}">
                <a16:creationId xmlns:a16="http://schemas.microsoft.com/office/drawing/2014/main" id="{76356A77-01EA-6FF5-0C67-E73D92DCA67E}"/>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1673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ternative Layout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5CA0C01-F7FE-22E4-04C5-E81981FD8660}"/>
              </a:ext>
            </a:extLst>
          </p:cNvPr>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253331"/>
            <a:ext cx="11236959" cy="4784035"/>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red and black logo&#10;&#10;Description automatically generated with low confidence">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564D8BDC-FB7A-6A02-DBF1-16A0D4638BEB}"/>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50377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8C6708-2B3E-6B37-C2D5-57C7BA3609F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75" y="3572"/>
            <a:ext cx="12185650" cy="6854428"/>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1308861"/>
            <a:ext cx="6114083" cy="1712636"/>
          </a:xfrm>
        </p:spPr>
        <p:txBody>
          <a:bodyPr tIns="0" bIns="0" anchor="b" anchorCtr="0">
            <a:noAutofit/>
          </a:bodyPr>
          <a:lstStyle>
            <a:lvl1pPr algn="l">
              <a:defRPr sz="6000"/>
            </a:lvl1pPr>
          </a:lstStyle>
          <a:p>
            <a:r>
              <a:rPr lang="en-US" dirty="0"/>
              <a:t>Click to edit Master title style</a:t>
            </a:r>
          </a:p>
        </p:txBody>
      </p:sp>
      <p:pic>
        <p:nvPicPr>
          <p:cNvPr id="9" name="Picture 8" descr="A red and black logo&#10;&#10;Description automatically generated with low confidence">
            <a:extLst>
              <a:ext uri="{FF2B5EF4-FFF2-40B4-BE49-F238E27FC236}">
                <a16:creationId xmlns:a16="http://schemas.microsoft.com/office/drawing/2014/main" id="{B37EAEE5-589F-1610-357C-DB11E582B48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cxnSp>
        <p:nvCxnSpPr>
          <p:cNvPr id="11" name="Straight Connector 10">
            <a:extLst>
              <a:ext uri="{FF2B5EF4-FFF2-40B4-BE49-F238E27FC236}">
                <a16:creationId xmlns:a16="http://schemas.microsoft.com/office/drawing/2014/main" id="{69DB3C1B-BCC2-B0D9-E70F-9DD8043BF5D4}"/>
              </a:ext>
            </a:extLst>
          </p:cNvPr>
          <p:cNvCxnSpPr/>
          <p:nvPr userDrawn="1"/>
        </p:nvCxnSpPr>
        <p:spPr>
          <a:xfrm>
            <a:off x="477519" y="3429000"/>
            <a:ext cx="5618481" cy="0"/>
          </a:xfrm>
          <a:prstGeom prst="line">
            <a:avLst/>
          </a:prstGeom>
          <a:ln w="12700">
            <a:solidFill>
              <a:srgbClr val="D42B1E"/>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41CC8D3-2B7D-4BBD-1C77-EF0573CE5D60}"/>
              </a:ext>
            </a:extLst>
          </p:cNvPr>
          <p:cNvSpPr/>
          <p:nvPr userDrawn="1"/>
        </p:nvSpPr>
        <p:spPr>
          <a:xfrm>
            <a:off x="477519" y="6508115"/>
            <a:ext cx="6096000" cy="349885"/>
          </a:xfrm>
          <a:prstGeom prst="rect">
            <a:avLst/>
          </a:prstGeom>
        </p:spPr>
        <p:txBody>
          <a:bodyPr lIns="0" tIns="0" rIns="0" bIns="0" anchor="ctr" anchorCtr="0">
            <a:no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65174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F48DCA-0D82-A00A-3497-4161F2E118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75" y="0"/>
            <a:ext cx="12185650" cy="6854428"/>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0"/>
            <a:ext cx="7401896" cy="6854427"/>
          </a:xfrm>
        </p:spPr>
        <p:txBody>
          <a:bodyPr tIns="0" bIns="0" anchor="ctr" anchorCtr="0">
            <a:noAutofit/>
          </a:bodyPr>
          <a:lstStyle>
            <a:lvl1pPr algn="l">
              <a:defRPr sz="6000">
                <a:solidFill>
                  <a:schemeClr val="tx1"/>
                </a:solidFill>
              </a:defRPr>
            </a:lvl1pPr>
          </a:lstStyle>
          <a:p>
            <a:r>
              <a:rPr lang="en-US" dirty="0"/>
              <a:t>Click to edit Master title style</a:t>
            </a:r>
          </a:p>
        </p:txBody>
      </p:sp>
      <p:pic>
        <p:nvPicPr>
          <p:cNvPr id="6" name="Picture 5">
            <a:extLst>
              <a:ext uri="{FF2B5EF4-FFF2-40B4-BE49-F238E27FC236}">
                <a16:creationId xmlns:a16="http://schemas.microsoft.com/office/drawing/2014/main" id="{2DB7F521-96BD-101D-DDEA-BC42A048B0A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575346" y="5735381"/>
            <a:ext cx="2238692" cy="437677"/>
          </a:xfrm>
          <a:prstGeom prst="rect">
            <a:avLst/>
          </a:prstGeom>
        </p:spPr>
      </p:pic>
      <p:sp>
        <p:nvSpPr>
          <p:cNvPr id="4" name="TextBox 3">
            <a:extLst>
              <a:ext uri="{FF2B5EF4-FFF2-40B4-BE49-F238E27FC236}">
                <a16:creationId xmlns:a16="http://schemas.microsoft.com/office/drawing/2014/main" id="{C6ACEFC9-10D0-7144-C754-1E0129D8E277}"/>
              </a:ext>
            </a:extLst>
          </p:cNvPr>
          <p:cNvSpPr txBox="1"/>
          <p:nvPr userDrawn="1"/>
        </p:nvSpPr>
        <p:spPr>
          <a:xfrm>
            <a:off x="9562766" y="6382083"/>
            <a:ext cx="2263849" cy="153888"/>
          </a:xfrm>
          <a:prstGeom prst="rect">
            <a:avLst/>
          </a:prstGeom>
          <a:noFill/>
        </p:spPr>
        <p:txBody>
          <a:bodyPr wrap="square" lIns="0" tIns="0" rIns="0" bIns="0" rtlCol="0" anchor="b" anchorCtr="0">
            <a:spAutoFit/>
          </a:bodyPr>
          <a:lstStyle/>
          <a:p>
            <a:pPr algn="r"/>
            <a:r>
              <a:rPr lang="en-US" sz="1000" b="1" i="0" dirty="0">
                <a:solidFill>
                  <a:schemeClr val="tx1"/>
                </a:solidFill>
                <a:latin typeface="Arial" panose="020B0604020202020204" pitchFamily="34" charset="0"/>
                <a:cs typeface="Arial" panose="020B0604020202020204" pitchFamily="34" charset="0"/>
              </a:rPr>
              <a:t>Assurance  /  Tax  /  Advisory</a:t>
            </a:r>
          </a:p>
        </p:txBody>
      </p:sp>
      <p:sp>
        <p:nvSpPr>
          <p:cNvPr id="12" name="TextBox 11">
            <a:extLst>
              <a:ext uri="{FF2B5EF4-FFF2-40B4-BE49-F238E27FC236}">
                <a16:creationId xmlns:a16="http://schemas.microsoft.com/office/drawing/2014/main" id="{7375AA6C-879D-F65F-9B31-775DA55C80FD}"/>
              </a:ext>
            </a:extLst>
          </p:cNvPr>
          <p:cNvSpPr txBox="1"/>
          <p:nvPr userDrawn="1"/>
        </p:nvSpPr>
        <p:spPr>
          <a:xfrm>
            <a:off x="458994" y="5527413"/>
            <a:ext cx="3484880" cy="307777"/>
          </a:xfrm>
          <a:prstGeom prst="rect">
            <a:avLst/>
          </a:prstGeom>
          <a:noFill/>
        </p:spPr>
        <p:txBody>
          <a:bodyPr wrap="square" lIns="0" tIns="0" rIns="0" bIns="0" rtlCol="0" anchor="b" anchorCtr="0">
            <a:spAutoFit/>
          </a:bodyPr>
          <a:lstStyle/>
          <a:p>
            <a:pPr algn="l"/>
            <a:r>
              <a:rPr lang="en-US" sz="2000" b="1" i="0" dirty="0">
                <a:solidFill>
                  <a:srgbClr val="D42B1E"/>
                </a:solidFill>
                <a:latin typeface="Arial" panose="020B0604020202020204" pitchFamily="34" charset="0"/>
                <a:cs typeface="Arial" panose="020B0604020202020204" pitchFamily="34" charset="0"/>
              </a:rPr>
              <a:t>forvis.com</a:t>
            </a:r>
          </a:p>
        </p:txBody>
      </p:sp>
    </p:spTree>
    <p:extLst>
      <p:ext uri="{BB962C8B-B14F-4D97-AF65-F5344CB8AC3E}">
        <p14:creationId xmlns:p14="http://schemas.microsoft.com/office/powerpoint/2010/main" val="42895573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DE3D8A1-BBE0-D333-CCD0-C781DB7E1B7E}"/>
              </a:ext>
            </a:extLst>
          </p:cNvPr>
          <p:cNvSpPr/>
          <p:nvPr userDrawn="1"/>
        </p:nvSpPr>
        <p:spPr>
          <a:xfrm>
            <a:off x="0" y="0"/>
            <a:ext cx="12192000" cy="6858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picture containing guitar&#10;&#10;Description automatically generated">
            <a:extLst>
              <a:ext uri="{FF2B5EF4-FFF2-40B4-BE49-F238E27FC236}">
                <a16:creationId xmlns:a16="http://schemas.microsoft.com/office/drawing/2014/main" id="{BA18F77A-F551-7939-B220-64F6B1BDCF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15" r="36676" b="564"/>
          <a:stretch/>
        </p:blipFill>
        <p:spPr>
          <a:xfrm>
            <a:off x="-1" y="0"/>
            <a:ext cx="12192000" cy="6858000"/>
          </a:xfrm>
          <a:prstGeom prst="rect">
            <a:avLst/>
          </a:prstGeom>
        </p:spPr>
      </p:pic>
      <p:sp>
        <p:nvSpPr>
          <p:cNvPr id="17" name="Rectangle 16">
            <a:extLst>
              <a:ext uri="{FF2B5EF4-FFF2-40B4-BE49-F238E27FC236}">
                <a16:creationId xmlns:a16="http://schemas.microsoft.com/office/drawing/2014/main" id="{7FC1E91F-AB94-9BD4-DB2A-E38A4AE6663F}"/>
              </a:ext>
            </a:extLst>
          </p:cNvPr>
          <p:cNvSpPr/>
          <p:nvPr userDrawn="1"/>
        </p:nvSpPr>
        <p:spPr>
          <a:xfrm>
            <a:off x="0" y="0"/>
            <a:ext cx="12192000" cy="1280160"/>
          </a:xfrm>
          <a:prstGeom prst="rect">
            <a:avLst/>
          </a:prstGeom>
          <a:solidFill>
            <a:srgbClr val="D42B1E"/>
          </a:solidFill>
          <a:ln>
            <a:noFill/>
          </a:ln>
          <a:effectLst>
            <a:outerShdw blurRad="50800" dist="508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5D13458F-612C-70D8-208F-D060790C371D}"/>
              </a:ext>
            </a:extLst>
          </p:cNvPr>
          <p:cNvSpPr txBox="1"/>
          <p:nvPr userDrawn="1"/>
        </p:nvSpPr>
        <p:spPr>
          <a:xfrm>
            <a:off x="190500" y="687535"/>
            <a:ext cx="5393635" cy="461665"/>
          </a:xfrm>
          <a:prstGeom prst="rect">
            <a:avLst/>
          </a:prstGeom>
          <a:noFill/>
        </p:spPr>
        <p:txBody>
          <a:bodyPr wrap="square" lIns="0" rtlCol="0">
            <a:spAutoFit/>
          </a:bodyPr>
          <a:lstStyle/>
          <a:p>
            <a:r>
              <a:rPr lang="en-US" sz="2400" dirty="0">
                <a:solidFill>
                  <a:srgbClr val="FFFFFF"/>
                </a:solidFill>
                <a:latin typeface="Arial" panose="020B0604020202020204" pitchFamily="34" charset="0"/>
                <a:cs typeface="Arial" panose="020B0604020202020204" pitchFamily="34" charset="0"/>
              </a:rPr>
              <a:t>GUIDELINES FOR USE</a:t>
            </a:r>
          </a:p>
        </p:txBody>
      </p:sp>
      <p:sp>
        <p:nvSpPr>
          <p:cNvPr id="19" name="TextBox 18">
            <a:extLst>
              <a:ext uri="{FF2B5EF4-FFF2-40B4-BE49-F238E27FC236}">
                <a16:creationId xmlns:a16="http://schemas.microsoft.com/office/drawing/2014/main" id="{EE391F75-B5AA-117F-D8E1-51E01A5FB6DA}"/>
              </a:ext>
            </a:extLst>
          </p:cNvPr>
          <p:cNvSpPr txBox="1"/>
          <p:nvPr userDrawn="1"/>
        </p:nvSpPr>
        <p:spPr>
          <a:xfrm>
            <a:off x="190500" y="116860"/>
            <a:ext cx="6811617" cy="523220"/>
          </a:xfrm>
          <a:prstGeom prst="rect">
            <a:avLst/>
          </a:prstGeom>
          <a:noFill/>
        </p:spPr>
        <p:txBody>
          <a:bodyPr wrap="square" lIns="0">
            <a:spAutoFit/>
          </a:bodyPr>
          <a:lstStyle/>
          <a:p>
            <a:r>
              <a:rPr lang="en-US" sz="2800" b="1" i="0" dirty="0">
                <a:solidFill>
                  <a:srgbClr val="FFFFFF"/>
                </a:solidFill>
                <a:latin typeface="Arial" panose="020B0604020202020204" pitchFamily="34" charset="0"/>
                <a:cs typeface="Arial" panose="020B0604020202020204" pitchFamily="34" charset="0"/>
              </a:rPr>
              <a:t>POWERPOINT CUSTOMIZED FOR YOU</a:t>
            </a:r>
          </a:p>
        </p:txBody>
      </p:sp>
      <p:sp>
        <p:nvSpPr>
          <p:cNvPr id="20" name="TextBox 19">
            <a:extLst>
              <a:ext uri="{FF2B5EF4-FFF2-40B4-BE49-F238E27FC236}">
                <a16:creationId xmlns:a16="http://schemas.microsoft.com/office/drawing/2014/main" id="{F8320995-E000-B875-BAB6-FAC487A37DFB}"/>
              </a:ext>
            </a:extLst>
          </p:cNvPr>
          <p:cNvSpPr txBox="1"/>
          <p:nvPr userDrawn="1"/>
        </p:nvSpPr>
        <p:spPr>
          <a:xfrm>
            <a:off x="3598126" y="716483"/>
            <a:ext cx="8255355" cy="369332"/>
          </a:xfrm>
          <a:prstGeom prst="rect">
            <a:avLst/>
          </a:prstGeom>
          <a:solidFill>
            <a:srgbClr val="FFFFFF"/>
          </a:solidFill>
        </p:spPr>
        <p:txBody>
          <a:bodyPr wrap="square" lIns="91440" tIns="0" rIns="91440" bIns="0" rtlCol="0" anchor="ctr" anchorCtr="0">
            <a:spAutoFit/>
          </a:bodyPr>
          <a:lstStyle/>
          <a:p>
            <a:pPr algn="ctr"/>
            <a:r>
              <a:rPr lang="en-US" sz="2400" b="1" dirty="0">
                <a:solidFill>
                  <a:srgbClr val="D42B1E"/>
                </a:solidFill>
                <a:latin typeface="Arial" panose="020B0604020202020204" pitchFamily="34" charset="0"/>
                <a:cs typeface="Arial" panose="020B0604020202020204" pitchFamily="34" charset="0"/>
              </a:rPr>
              <a:t>! ! ! ! ! DELETE THIS SLIDE WHEN FINAL ! ! ! ! ! </a:t>
            </a:r>
          </a:p>
        </p:txBody>
      </p:sp>
      <p:sp>
        <p:nvSpPr>
          <p:cNvPr id="21" name="TextBox 20">
            <a:extLst>
              <a:ext uri="{FF2B5EF4-FFF2-40B4-BE49-F238E27FC236}">
                <a16:creationId xmlns:a16="http://schemas.microsoft.com/office/drawing/2014/main" id="{68FE060C-ECDA-BFF7-1C2A-59095379FBF5}"/>
              </a:ext>
            </a:extLst>
          </p:cNvPr>
          <p:cNvSpPr txBox="1"/>
          <p:nvPr userDrawn="1"/>
        </p:nvSpPr>
        <p:spPr>
          <a:xfrm>
            <a:off x="200336" y="1486231"/>
            <a:ext cx="6955838" cy="461665"/>
          </a:xfrm>
          <a:prstGeom prst="rect">
            <a:avLst/>
          </a:prstGeom>
          <a:noFill/>
        </p:spPr>
        <p:txBody>
          <a:bodyPr wrap="square" lIns="0">
            <a:spAutoFit/>
          </a:bodyPr>
          <a:lstStyle/>
          <a:p>
            <a:r>
              <a:rPr lang="en-US" sz="2400" b="1" i="0" dirty="0">
                <a:solidFill>
                  <a:schemeClr val="accent4"/>
                </a:solidFill>
                <a:latin typeface="Arial" panose="020B0604020202020204" pitchFamily="34" charset="0"/>
                <a:cs typeface="Arial" panose="020B0604020202020204" pitchFamily="34" charset="0"/>
              </a:rPr>
              <a:t>Branded Workspace</a:t>
            </a:r>
          </a:p>
        </p:txBody>
      </p:sp>
      <p:sp>
        <p:nvSpPr>
          <p:cNvPr id="24" name="TextBox 23">
            <a:extLst>
              <a:ext uri="{FF2B5EF4-FFF2-40B4-BE49-F238E27FC236}">
                <a16:creationId xmlns:a16="http://schemas.microsoft.com/office/drawing/2014/main" id="{0C61588E-9E6A-2A7D-10F5-28A5D3034337}"/>
              </a:ext>
            </a:extLst>
          </p:cNvPr>
          <p:cNvSpPr txBox="1"/>
          <p:nvPr userDrawn="1"/>
        </p:nvSpPr>
        <p:spPr>
          <a:xfrm>
            <a:off x="190500" y="1953018"/>
            <a:ext cx="7363568" cy="550151"/>
          </a:xfrm>
          <a:prstGeom prst="rect">
            <a:avLst/>
          </a:prstGeom>
          <a:noFill/>
        </p:spPr>
        <p:txBody>
          <a:bodyPr wrap="square" lIns="0">
            <a:spAutoFit/>
          </a:bodyPr>
          <a:lstStyle/>
          <a:p>
            <a:pPr>
              <a:lnSpc>
                <a:spcPts val="1800"/>
              </a:lnSpc>
              <a:spcAft>
                <a:spcPts val="0"/>
              </a:spcAft>
            </a:pPr>
            <a:r>
              <a:rPr lang="en-US" sz="1400" b="1" i="0" dirty="0">
                <a:solidFill>
                  <a:schemeClr val="accent4"/>
                </a:solidFill>
                <a:latin typeface="Arial" panose="020B0604020202020204" pitchFamily="34" charset="0"/>
                <a:cs typeface="Arial" panose="020B0604020202020204" pitchFamily="34" charset="0"/>
              </a:rPr>
              <a:t>Fonts</a:t>
            </a:r>
          </a:p>
          <a:p>
            <a:pPr>
              <a:lnSpc>
                <a:spcPts val="1800"/>
              </a:lnSpc>
            </a:pPr>
            <a:r>
              <a:rPr lang="en-US" sz="1400" b="0" i="0" dirty="0">
                <a:solidFill>
                  <a:schemeClr val="bg1"/>
                </a:solidFill>
                <a:latin typeface="Arial" panose="020B0604020202020204" pitchFamily="34" charset="0"/>
                <a:cs typeface="Arial" panose="020B0604020202020204" pitchFamily="34" charset="0"/>
              </a:rPr>
              <a:t>Please only use Arial throughout this presentation.</a:t>
            </a:r>
          </a:p>
        </p:txBody>
      </p:sp>
      <p:cxnSp>
        <p:nvCxnSpPr>
          <p:cNvPr id="26" name="Straight Connector 25">
            <a:extLst>
              <a:ext uri="{FF2B5EF4-FFF2-40B4-BE49-F238E27FC236}">
                <a16:creationId xmlns:a16="http://schemas.microsoft.com/office/drawing/2014/main" id="{0E710062-E1C1-A24A-23FC-0E68EA6A5AA3}"/>
              </a:ext>
            </a:extLst>
          </p:cNvPr>
          <p:cNvCxnSpPr>
            <a:cxnSpLocks/>
          </p:cNvCxnSpPr>
          <p:nvPr userDrawn="1"/>
        </p:nvCxnSpPr>
        <p:spPr>
          <a:xfrm>
            <a:off x="0" y="1947896"/>
            <a:ext cx="635597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E929EA29-C2D3-58E0-D03F-29469754E4B5}"/>
              </a:ext>
            </a:extLst>
          </p:cNvPr>
          <p:cNvGrpSpPr/>
          <p:nvPr userDrawn="1"/>
        </p:nvGrpSpPr>
        <p:grpSpPr>
          <a:xfrm>
            <a:off x="0" y="5002859"/>
            <a:ext cx="12192000" cy="1032432"/>
            <a:chOff x="0" y="5981272"/>
            <a:chExt cx="12192000" cy="1032432"/>
          </a:xfrm>
        </p:grpSpPr>
        <p:sp>
          <p:nvSpPr>
            <p:cNvPr id="28" name="Rectangle 27">
              <a:extLst>
                <a:ext uri="{FF2B5EF4-FFF2-40B4-BE49-F238E27FC236}">
                  <a16:creationId xmlns:a16="http://schemas.microsoft.com/office/drawing/2014/main" id="{6CF7D5EA-7F6D-93E1-6E8C-DCBD8AC81940}"/>
                </a:ext>
              </a:extLst>
            </p:cNvPr>
            <p:cNvSpPr/>
            <p:nvPr/>
          </p:nvSpPr>
          <p:spPr>
            <a:xfrm>
              <a:off x="0" y="5981272"/>
              <a:ext cx="12192000" cy="939800"/>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9" name="object 6">
              <a:extLst>
                <a:ext uri="{FF2B5EF4-FFF2-40B4-BE49-F238E27FC236}">
                  <a16:creationId xmlns:a16="http://schemas.microsoft.com/office/drawing/2014/main" id="{AAD29819-4D28-C615-3783-C7C41AB6B702}"/>
                </a:ext>
              </a:extLst>
            </p:cNvPr>
            <p:cNvSpPr txBox="1"/>
            <p:nvPr/>
          </p:nvSpPr>
          <p:spPr>
            <a:xfrm>
              <a:off x="286196" y="6096000"/>
              <a:ext cx="4404741" cy="256802"/>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Brand Colors:</a:t>
              </a:r>
            </a:p>
          </p:txBody>
        </p:sp>
        <p:grpSp>
          <p:nvGrpSpPr>
            <p:cNvPr id="30" name="Group 29">
              <a:extLst>
                <a:ext uri="{FF2B5EF4-FFF2-40B4-BE49-F238E27FC236}">
                  <a16:creationId xmlns:a16="http://schemas.microsoft.com/office/drawing/2014/main" id="{5A617D25-8344-70D6-61AD-BD35009F3D89}"/>
                </a:ext>
              </a:extLst>
            </p:cNvPr>
            <p:cNvGrpSpPr/>
            <p:nvPr/>
          </p:nvGrpSpPr>
          <p:grpSpPr>
            <a:xfrm>
              <a:off x="7019735" y="6477000"/>
              <a:ext cx="4712246" cy="536704"/>
              <a:chOff x="7019735" y="6477000"/>
              <a:chExt cx="4712246" cy="536704"/>
            </a:xfrm>
          </p:grpSpPr>
          <p:sp>
            <p:nvSpPr>
              <p:cNvPr id="36" name="object 24">
                <a:extLst>
                  <a:ext uri="{FF2B5EF4-FFF2-40B4-BE49-F238E27FC236}">
                    <a16:creationId xmlns:a16="http://schemas.microsoft.com/office/drawing/2014/main" id="{0CCA2152-E14C-60F6-C37A-09C2DC399AF3}"/>
                  </a:ext>
                </a:extLst>
              </p:cNvPr>
              <p:cNvSpPr/>
              <p:nvPr/>
            </p:nvSpPr>
            <p:spPr>
              <a:xfrm>
                <a:off x="7019737" y="6654309"/>
                <a:ext cx="0" cy="113157"/>
              </a:xfrm>
              <a:custGeom>
                <a:avLst/>
                <a:gdLst/>
                <a:ahLst/>
                <a:cxnLst/>
                <a:rect l="l" t="t" r="r" b="b"/>
                <a:pathLst>
                  <a:path h="137160">
                    <a:moveTo>
                      <a:pt x="1" y="0"/>
                    </a:moveTo>
                    <a:lnTo>
                      <a:pt x="0" y="137160"/>
                    </a:lnTo>
                  </a:path>
                </a:pathLst>
              </a:custGeom>
              <a:ln w="9525">
                <a:solidFill>
                  <a:srgbClr val="231E2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7" name="object 6">
                <a:extLst>
                  <a:ext uri="{FF2B5EF4-FFF2-40B4-BE49-F238E27FC236}">
                    <a16:creationId xmlns:a16="http://schemas.microsoft.com/office/drawing/2014/main" id="{9417DC8B-C96C-D7C6-71DE-8EBE3422B423}"/>
                  </a:ext>
                </a:extLst>
              </p:cNvPr>
              <p:cNvSpPr txBox="1"/>
              <p:nvPr/>
            </p:nvSpPr>
            <p:spPr>
              <a:xfrm>
                <a:off x="7019735" y="6477000"/>
                <a:ext cx="4712237" cy="195246"/>
              </a:xfrm>
              <a:prstGeom prst="rect">
                <a:avLst/>
              </a:prstGeom>
            </p:spPr>
            <p:txBody>
              <a:bodyPr vert="horz" wrap="square" lIns="0" tIns="10478"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SECONDARY COLORS – COMING SOON</a:t>
                </a:r>
                <a:endParaRPr kumimoji="0" lang="en-US" sz="9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8" name="object 23">
                <a:extLst>
                  <a:ext uri="{FF2B5EF4-FFF2-40B4-BE49-F238E27FC236}">
                    <a16:creationId xmlns:a16="http://schemas.microsoft.com/office/drawing/2014/main" id="{E76F808D-3F0A-5208-BC5A-A2EE26EB7B8E}"/>
                  </a:ext>
                </a:extLst>
              </p:cNvPr>
              <p:cNvSpPr/>
              <p:nvPr/>
            </p:nvSpPr>
            <p:spPr>
              <a:xfrm>
                <a:off x="11731981" y="6654309"/>
                <a:ext cx="0" cy="113157"/>
              </a:xfrm>
              <a:custGeom>
                <a:avLst/>
                <a:gdLst/>
                <a:ahLst/>
                <a:cxnLst/>
                <a:rect l="l" t="t" r="r" b="b"/>
                <a:pathLst>
                  <a:path h="137160">
                    <a:moveTo>
                      <a:pt x="1" y="0"/>
                    </a:moveTo>
                    <a:lnTo>
                      <a:pt x="0" y="137160"/>
                    </a:lnTo>
                  </a:path>
                </a:pathLst>
              </a:custGeom>
              <a:ln w="9525">
                <a:solidFill>
                  <a:srgbClr val="231E2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9" name="object 42">
                <a:extLst>
                  <a:ext uri="{FF2B5EF4-FFF2-40B4-BE49-F238E27FC236}">
                    <a16:creationId xmlns:a16="http://schemas.microsoft.com/office/drawing/2014/main" id="{337A6662-48A7-E896-07BE-A74FE34A7E80}"/>
                  </a:ext>
                </a:extLst>
              </p:cNvPr>
              <p:cNvSpPr/>
              <p:nvPr/>
            </p:nvSpPr>
            <p:spPr>
              <a:xfrm>
                <a:off x="7019737" y="6710885"/>
                <a:ext cx="4712244" cy="302819"/>
              </a:xfrm>
              <a:custGeom>
                <a:avLst/>
                <a:gdLst/>
                <a:ahLst/>
                <a:cxnLst/>
                <a:rect l="l" t="t" r="r" b="b"/>
                <a:pathLst>
                  <a:path w="91439">
                    <a:moveTo>
                      <a:pt x="0" y="0"/>
                    </a:moveTo>
                    <a:lnTo>
                      <a:pt x="91440" y="1"/>
                    </a:lnTo>
                  </a:path>
                </a:pathLst>
              </a:custGeom>
              <a:ln w="9525">
                <a:solidFill>
                  <a:srgbClr val="231E2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nvGrpSpPr>
            <p:cNvPr id="31" name="Group 30">
              <a:extLst>
                <a:ext uri="{FF2B5EF4-FFF2-40B4-BE49-F238E27FC236}">
                  <a16:creationId xmlns:a16="http://schemas.microsoft.com/office/drawing/2014/main" id="{884FA78C-C569-F4D2-BD06-74676320C5C5}"/>
                </a:ext>
              </a:extLst>
            </p:cNvPr>
            <p:cNvGrpSpPr/>
            <p:nvPr/>
          </p:nvGrpSpPr>
          <p:grpSpPr>
            <a:xfrm>
              <a:off x="308526" y="6477000"/>
              <a:ext cx="6168474" cy="290466"/>
              <a:chOff x="308526" y="6477000"/>
              <a:chExt cx="6168474" cy="290466"/>
            </a:xfrm>
          </p:grpSpPr>
          <p:sp>
            <p:nvSpPr>
              <p:cNvPr id="32" name="object 23">
                <a:extLst>
                  <a:ext uri="{FF2B5EF4-FFF2-40B4-BE49-F238E27FC236}">
                    <a16:creationId xmlns:a16="http://schemas.microsoft.com/office/drawing/2014/main" id="{DF65669E-29EA-D562-0609-1078428530F4}"/>
                  </a:ext>
                </a:extLst>
              </p:cNvPr>
              <p:cNvSpPr/>
              <p:nvPr/>
            </p:nvSpPr>
            <p:spPr>
              <a:xfrm>
                <a:off x="6477000" y="6654309"/>
                <a:ext cx="0" cy="113157"/>
              </a:xfrm>
              <a:custGeom>
                <a:avLst/>
                <a:gdLst/>
                <a:ahLst/>
                <a:cxnLst/>
                <a:rect l="l" t="t" r="r" b="b"/>
                <a:pathLst>
                  <a:path h="137160">
                    <a:moveTo>
                      <a:pt x="1" y="0"/>
                    </a:moveTo>
                    <a:lnTo>
                      <a:pt x="0" y="137160"/>
                    </a:lnTo>
                  </a:path>
                </a:pathLst>
              </a:custGeom>
              <a:ln w="9525">
                <a:solidFill>
                  <a:srgbClr val="231E2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3" name="object 24">
                <a:extLst>
                  <a:ext uri="{FF2B5EF4-FFF2-40B4-BE49-F238E27FC236}">
                    <a16:creationId xmlns:a16="http://schemas.microsoft.com/office/drawing/2014/main" id="{FDA58132-8089-8DBA-6A0E-6971CD6BD6B2}"/>
                  </a:ext>
                </a:extLst>
              </p:cNvPr>
              <p:cNvSpPr/>
              <p:nvPr/>
            </p:nvSpPr>
            <p:spPr>
              <a:xfrm>
                <a:off x="308526" y="6654309"/>
                <a:ext cx="0" cy="113157"/>
              </a:xfrm>
              <a:custGeom>
                <a:avLst/>
                <a:gdLst/>
                <a:ahLst/>
                <a:cxnLst/>
                <a:rect l="l" t="t" r="r" b="b"/>
                <a:pathLst>
                  <a:path h="137160">
                    <a:moveTo>
                      <a:pt x="1" y="0"/>
                    </a:moveTo>
                    <a:lnTo>
                      <a:pt x="0" y="137160"/>
                    </a:lnTo>
                  </a:path>
                </a:pathLst>
              </a:custGeom>
              <a:ln w="9525">
                <a:solidFill>
                  <a:srgbClr val="231E2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4" name="object 6">
                <a:extLst>
                  <a:ext uri="{FF2B5EF4-FFF2-40B4-BE49-F238E27FC236}">
                    <a16:creationId xmlns:a16="http://schemas.microsoft.com/office/drawing/2014/main" id="{6C034FC6-73E7-27F2-8831-7FC6CD48E28D}"/>
                  </a:ext>
                </a:extLst>
              </p:cNvPr>
              <p:cNvSpPr txBox="1"/>
              <p:nvPr/>
            </p:nvSpPr>
            <p:spPr>
              <a:xfrm>
                <a:off x="540196" y="6477000"/>
                <a:ext cx="5708200" cy="195246"/>
              </a:xfrm>
              <a:prstGeom prst="rect">
                <a:avLst/>
              </a:prstGeom>
            </p:spPr>
            <p:txBody>
              <a:bodyPr vert="horz" wrap="square" lIns="0" tIns="10478"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PRIMARY</a:t>
                </a:r>
              </a:p>
            </p:txBody>
          </p:sp>
          <p:sp>
            <p:nvSpPr>
              <p:cNvPr id="35" name="object 42">
                <a:extLst>
                  <a:ext uri="{FF2B5EF4-FFF2-40B4-BE49-F238E27FC236}">
                    <a16:creationId xmlns:a16="http://schemas.microsoft.com/office/drawing/2014/main" id="{BB392761-AA84-519A-12E3-B5596B1A44CF}"/>
                  </a:ext>
                </a:extLst>
              </p:cNvPr>
              <p:cNvSpPr/>
              <p:nvPr/>
            </p:nvSpPr>
            <p:spPr>
              <a:xfrm>
                <a:off x="311133" y="6710885"/>
                <a:ext cx="6163241" cy="45719"/>
              </a:xfrm>
              <a:custGeom>
                <a:avLst/>
                <a:gdLst/>
                <a:ahLst/>
                <a:cxnLst/>
                <a:rect l="l" t="t" r="r" b="b"/>
                <a:pathLst>
                  <a:path w="91439">
                    <a:moveTo>
                      <a:pt x="0" y="0"/>
                    </a:moveTo>
                    <a:lnTo>
                      <a:pt x="91440" y="1"/>
                    </a:lnTo>
                  </a:path>
                </a:pathLst>
              </a:custGeom>
              <a:ln w="9525">
                <a:solidFill>
                  <a:srgbClr val="231E2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grpSp>
        <p:nvGrpSpPr>
          <p:cNvPr id="40" name="Group 39">
            <a:extLst>
              <a:ext uri="{FF2B5EF4-FFF2-40B4-BE49-F238E27FC236}">
                <a16:creationId xmlns:a16="http://schemas.microsoft.com/office/drawing/2014/main" id="{6CAA38A3-C109-2DEF-1931-7CFF9A7E2230}"/>
              </a:ext>
            </a:extLst>
          </p:cNvPr>
          <p:cNvGrpSpPr/>
          <p:nvPr userDrawn="1"/>
        </p:nvGrpSpPr>
        <p:grpSpPr>
          <a:xfrm>
            <a:off x="1" y="5940071"/>
            <a:ext cx="6702290" cy="914400"/>
            <a:chOff x="1" y="6928792"/>
            <a:chExt cx="6702290" cy="914400"/>
          </a:xfrm>
        </p:grpSpPr>
        <p:sp>
          <p:nvSpPr>
            <p:cNvPr id="41" name="Rectangle 40">
              <a:extLst>
                <a:ext uri="{FF2B5EF4-FFF2-40B4-BE49-F238E27FC236}">
                  <a16:creationId xmlns:a16="http://schemas.microsoft.com/office/drawing/2014/main" id="{E887FDC8-FE97-135E-B4AC-AC5E95819D5F}"/>
                </a:ext>
              </a:extLst>
            </p:cNvPr>
            <p:cNvSpPr/>
            <p:nvPr/>
          </p:nvSpPr>
          <p:spPr>
            <a:xfrm>
              <a:off x="1" y="6928792"/>
              <a:ext cx="957470" cy="914400"/>
            </a:xfrm>
            <a:prstGeom prst="rect">
              <a:avLst/>
            </a:prstGeom>
            <a:solidFill>
              <a:srgbClr val="CD221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96951188-1E9B-59D4-A791-368A83C2D526}"/>
                </a:ext>
              </a:extLst>
            </p:cNvPr>
            <p:cNvSpPr/>
            <p:nvPr/>
          </p:nvSpPr>
          <p:spPr>
            <a:xfrm>
              <a:off x="957471" y="6928792"/>
              <a:ext cx="957470" cy="914400"/>
            </a:xfrm>
            <a:prstGeom prst="rect">
              <a:avLst/>
            </a:prstGeom>
            <a:solidFill>
              <a:srgbClr val="63656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9AA66850-F783-77A2-90FF-123684E82174}"/>
                </a:ext>
              </a:extLst>
            </p:cNvPr>
            <p:cNvSpPr/>
            <p:nvPr/>
          </p:nvSpPr>
          <p:spPr>
            <a:xfrm>
              <a:off x="1914941" y="6928792"/>
              <a:ext cx="957470" cy="914400"/>
            </a:xfrm>
            <a:prstGeom prst="rect">
              <a:avLst/>
            </a:prstGeom>
            <a:solidFill>
              <a:srgbClr val="231E2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8978B886-ADC2-FE1F-6987-482B3B14B60D}"/>
                </a:ext>
              </a:extLst>
            </p:cNvPr>
            <p:cNvSpPr/>
            <p:nvPr/>
          </p:nvSpPr>
          <p:spPr>
            <a:xfrm>
              <a:off x="3829881" y="6928792"/>
              <a:ext cx="957470" cy="914400"/>
            </a:xfrm>
            <a:prstGeom prst="rect">
              <a:avLst/>
            </a:prstGeom>
            <a:solidFill>
              <a:srgbClr val="D0CEC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B402E9AB-2845-F8D4-7F97-C33D9D193940}"/>
                </a:ext>
              </a:extLst>
            </p:cNvPr>
            <p:cNvSpPr/>
            <p:nvPr/>
          </p:nvSpPr>
          <p:spPr>
            <a:xfrm>
              <a:off x="4787351" y="6928792"/>
              <a:ext cx="957470" cy="914400"/>
            </a:xfrm>
            <a:prstGeom prst="rect">
              <a:avLst/>
            </a:prstGeom>
            <a:solidFill>
              <a:srgbClr val="BFBFB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12F233A5-0DB8-6B1C-60A7-8C4EFD754AA0}"/>
                </a:ext>
              </a:extLst>
            </p:cNvPr>
            <p:cNvSpPr/>
            <p:nvPr/>
          </p:nvSpPr>
          <p:spPr>
            <a:xfrm>
              <a:off x="5744821" y="6928792"/>
              <a:ext cx="957470" cy="914400"/>
            </a:xfrm>
            <a:prstGeom prst="rect">
              <a:avLst/>
            </a:prstGeom>
            <a:solidFill>
              <a:srgbClr val="9EA0A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07A25FB7-8533-B01C-2256-3AD582D4A040}"/>
                </a:ext>
              </a:extLst>
            </p:cNvPr>
            <p:cNvSpPr/>
            <p:nvPr/>
          </p:nvSpPr>
          <p:spPr>
            <a:xfrm>
              <a:off x="2872411" y="6928792"/>
              <a:ext cx="957470" cy="9144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sp>
        <p:nvSpPr>
          <p:cNvPr id="48" name="object 6">
            <a:extLst>
              <a:ext uri="{FF2B5EF4-FFF2-40B4-BE49-F238E27FC236}">
                <a16:creationId xmlns:a16="http://schemas.microsoft.com/office/drawing/2014/main" id="{3F9680AA-E6B2-F2B0-0082-CA251E2928FB}"/>
              </a:ext>
            </a:extLst>
          </p:cNvPr>
          <p:cNvSpPr txBox="1"/>
          <p:nvPr userDrawn="1"/>
        </p:nvSpPr>
        <p:spPr>
          <a:xfrm>
            <a:off x="97722" y="6012017"/>
            <a:ext cx="740478" cy="149080"/>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FORVIS Red</a:t>
            </a:r>
          </a:p>
        </p:txBody>
      </p:sp>
      <p:sp>
        <p:nvSpPr>
          <p:cNvPr id="49" name="object 6">
            <a:extLst>
              <a:ext uri="{FF2B5EF4-FFF2-40B4-BE49-F238E27FC236}">
                <a16:creationId xmlns:a16="http://schemas.microsoft.com/office/drawing/2014/main" id="{15944E0A-D251-53AE-90A3-80F92E89DA5C}"/>
              </a:ext>
            </a:extLst>
          </p:cNvPr>
          <p:cNvSpPr txBox="1"/>
          <p:nvPr userDrawn="1"/>
        </p:nvSpPr>
        <p:spPr>
          <a:xfrm>
            <a:off x="1037347" y="6012017"/>
            <a:ext cx="740478" cy="149080"/>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Cool Gray 10</a:t>
            </a:r>
          </a:p>
        </p:txBody>
      </p:sp>
      <p:sp>
        <p:nvSpPr>
          <p:cNvPr id="50" name="object 6">
            <a:extLst>
              <a:ext uri="{FF2B5EF4-FFF2-40B4-BE49-F238E27FC236}">
                <a16:creationId xmlns:a16="http://schemas.microsoft.com/office/drawing/2014/main" id="{5F949FCE-6DFB-F6D9-81ED-2D4EF20F69C5}"/>
              </a:ext>
            </a:extLst>
          </p:cNvPr>
          <p:cNvSpPr txBox="1"/>
          <p:nvPr userDrawn="1"/>
        </p:nvSpPr>
        <p:spPr>
          <a:xfrm>
            <a:off x="2027421" y="6012017"/>
            <a:ext cx="740478" cy="149080"/>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Black</a:t>
            </a:r>
          </a:p>
        </p:txBody>
      </p:sp>
      <p:sp>
        <p:nvSpPr>
          <p:cNvPr id="51" name="object 6">
            <a:extLst>
              <a:ext uri="{FF2B5EF4-FFF2-40B4-BE49-F238E27FC236}">
                <a16:creationId xmlns:a16="http://schemas.microsoft.com/office/drawing/2014/main" id="{06587633-D5C0-09E3-6BF2-8560ACDD1B52}"/>
              </a:ext>
            </a:extLst>
          </p:cNvPr>
          <p:cNvSpPr txBox="1"/>
          <p:nvPr userDrawn="1"/>
        </p:nvSpPr>
        <p:spPr>
          <a:xfrm>
            <a:off x="2935515" y="6012017"/>
            <a:ext cx="740478" cy="149080"/>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White</a:t>
            </a:r>
          </a:p>
        </p:txBody>
      </p:sp>
      <p:sp>
        <p:nvSpPr>
          <p:cNvPr id="52" name="object 6">
            <a:extLst>
              <a:ext uri="{FF2B5EF4-FFF2-40B4-BE49-F238E27FC236}">
                <a16:creationId xmlns:a16="http://schemas.microsoft.com/office/drawing/2014/main" id="{EC9E4F8D-7F85-24AA-F2FD-DD735DD78404}"/>
              </a:ext>
            </a:extLst>
          </p:cNvPr>
          <p:cNvSpPr txBox="1"/>
          <p:nvPr userDrawn="1"/>
        </p:nvSpPr>
        <p:spPr>
          <a:xfrm>
            <a:off x="3919284" y="6012017"/>
            <a:ext cx="740478" cy="149080"/>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Cool Gray 1</a:t>
            </a:r>
          </a:p>
        </p:txBody>
      </p:sp>
      <p:sp>
        <p:nvSpPr>
          <p:cNvPr id="53" name="object 6">
            <a:extLst>
              <a:ext uri="{FF2B5EF4-FFF2-40B4-BE49-F238E27FC236}">
                <a16:creationId xmlns:a16="http://schemas.microsoft.com/office/drawing/2014/main" id="{BCEDDB99-C5D6-DE29-88CC-D62E23F4E48E}"/>
              </a:ext>
            </a:extLst>
          </p:cNvPr>
          <p:cNvSpPr txBox="1"/>
          <p:nvPr userDrawn="1"/>
        </p:nvSpPr>
        <p:spPr>
          <a:xfrm>
            <a:off x="4884134" y="6012017"/>
            <a:ext cx="740478" cy="149080"/>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Cool Gray 3</a:t>
            </a:r>
          </a:p>
        </p:txBody>
      </p:sp>
      <p:sp>
        <p:nvSpPr>
          <p:cNvPr id="54" name="object 6">
            <a:extLst>
              <a:ext uri="{FF2B5EF4-FFF2-40B4-BE49-F238E27FC236}">
                <a16:creationId xmlns:a16="http://schemas.microsoft.com/office/drawing/2014/main" id="{697AF3B4-94D4-C359-AA6F-3E01408FB8F1}"/>
              </a:ext>
            </a:extLst>
          </p:cNvPr>
          <p:cNvSpPr txBox="1"/>
          <p:nvPr userDrawn="1"/>
        </p:nvSpPr>
        <p:spPr>
          <a:xfrm>
            <a:off x="5830065" y="6012017"/>
            <a:ext cx="740478" cy="149080"/>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Cool Gray 6</a:t>
            </a:r>
          </a:p>
        </p:txBody>
      </p:sp>
      <p:sp>
        <p:nvSpPr>
          <p:cNvPr id="55" name="object 6">
            <a:extLst>
              <a:ext uri="{FF2B5EF4-FFF2-40B4-BE49-F238E27FC236}">
                <a16:creationId xmlns:a16="http://schemas.microsoft.com/office/drawing/2014/main" id="{D87BB1E1-1BC5-A275-A43E-878A0629CE95}"/>
              </a:ext>
            </a:extLst>
          </p:cNvPr>
          <p:cNvSpPr txBox="1"/>
          <p:nvPr userDrawn="1"/>
        </p:nvSpPr>
        <p:spPr>
          <a:xfrm>
            <a:off x="97722" y="6256877"/>
            <a:ext cx="740478" cy="426079"/>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 213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 043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 030</a:t>
            </a:r>
          </a:p>
        </p:txBody>
      </p:sp>
      <p:sp>
        <p:nvSpPr>
          <p:cNvPr id="56" name="object 6">
            <a:extLst>
              <a:ext uri="{FF2B5EF4-FFF2-40B4-BE49-F238E27FC236}">
                <a16:creationId xmlns:a16="http://schemas.microsoft.com/office/drawing/2014/main" id="{91B3BD0E-9674-1E20-A7C0-74B84FB93656}"/>
              </a:ext>
            </a:extLst>
          </p:cNvPr>
          <p:cNvSpPr txBox="1"/>
          <p:nvPr userDrawn="1"/>
        </p:nvSpPr>
        <p:spPr>
          <a:xfrm>
            <a:off x="1037347" y="6256877"/>
            <a:ext cx="740478" cy="426079"/>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 097</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 099</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 101</a:t>
            </a:r>
          </a:p>
        </p:txBody>
      </p:sp>
      <p:sp>
        <p:nvSpPr>
          <p:cNvPr id="57" name="object 6">
            <a:extLst>
              <a:ext uri="{FF2B5EF4-FFF2-40B4-BE49-F238E27FC236}">
                <a16:creationId xmlns:a16="http://schemas.microsoft.com/office/drawing/2014/main" id="{6082D462-084D-5C92-DF9D-5ADEEA7B8DF0}"/>
              </a:ext>
            </a:extLst>
          </p:cNvPr>
          <p:cNvSpPr txBox="1"/>
          <p:nvPr userDrawn="1"/>
        </p:nvSpPr>
        <p:spPr>
          <a:xfrm>
            <a:off x="2027421" y="6256877"/>
            <a:ext cx="740478" cy="426079"/>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 035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 031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 032</a:t>
            </a:r>
          </a:p>
        </p:txBody>
      </p:sp>
      <p:sp>
        <p:nvSpPr>
          <p:cNvPr id="58" name="object 6">
            <a:extLst>
              <a:ext uri="{FF2B5EF4-FFF2-40B4-BE49-F238E27FC236}">
                <a16:creationId xmlns:a16="http://schemas.microsoft.com/office/drawing/2014/main" id="{B3BB1A68-8C0E-BA99-998F-45B8136AC986}"/>
              </a:ext>
            </a:extLst>
          </p:cNvPr>
          <p:cNvSpPr txBox="1"/>
          <p:nvPr userDrawn="1"/>
        </p:nvSpPr>
        <p:spPr>
          <a:xfrm>
            <a:off x="2935515" y="6256877"/>
            <a:ext cx="740478" cy="426079"/>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R 255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G 255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B 255</a:t>
            </a:r>
          </a:p>
        </p:txBody>
      </p:sp>
      <p:sp>
        <p:nvSpPr>
          <p:cNvPr id="59" name="object 6">
            <a:extLst>
              <a:ext uri="{FF2B5EF4-FFF2-40B4-BE49-F238E27FC236}">
                <a16:creationId xmlns:a16="http://schemas.microsoft.com/office/drawing/2014/main" id="{7C09E859-B226-C13E-5D1A-D2AD2ABF182E}"/>
              </a:ext>
            </a:extLst>
          </p:cNvPr>
          <p:cNvSpPr txBox="1"/>
          <p:nvPr userDrawn="1"/>
        </p:nvSpPr>
        <p:spPr>
          <a:xfrm>
            <a:off x="3919284" y="6256877"/>
            <a:ext cx="740478" cy="426079"/>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R 224</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G 225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B 221</a:t>
            </a:r>
          </a:p>
        </p:txBody>
      </p:sp>
      <p:sp>
        <p:nvSpPr>
          <p:cNvPr id="60" name="object 6">
            <a:extLst>
              <a:ext uri="{FF2B5EF4-FFF2-40B4-BE49-F238E27FC236}">
                <a16:creationId xmlns:a16="http://schemas.microsoft.com/office/drawing/2014/main" id="{7A02585D-42B5-6A75-05F1-86BC0A0DBD18}"/>
              </a:ext>
            </a:extLst>
          </p:cNvPr>
          <p:cNvSpPr txBox="1"/>
          <p:nvPr userDrawn="1"/>
        </p:nvSpPr>
        <p:spPr>
          <a:xfrm>
            <a:off x="4884134" y="6256877"/>
            <a:ext cx="740478" cy="426079"/>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R 201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G 202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B 200</a:t>
            </a:r>
          </a:p>
        </p:txBody>
      </p:sp>
      <p:sp>
        <p:nvSpPr>
          <p:cNvPr id="61" name="object 6">
            <a:extLst>
              <a:ext uri="{FF2B5EF4-FFF2-40B4-BE49-F238E27FC236}">
                <a16:creationId xmlns:a16="http://schemas.microsoft.com/office/drawing/2014/main" id="{6BE3AAB6-933C-ABD7-2AB7-19AC43879237}"/>
              </a:ext>
            </a:extLst>
          </p:cNvPr>
          <p:cNvSpPr txBox="1"/>
          <p:nvPr userDrawn="1"/>
        </p:nvSpPr>
        <p:spPr>
          <a:xfrm>
            <a:off x="5830065" y="6256877"/>
            <a:ext cx="740478" cy="426079"/>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R 173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G 175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B 175</a:t>
            </a:r>
          </a:p>
        </p:txBody>
      </p:sp>
      <p:grpSp>
        <p:nvGrpSpPr>
          <p:cNvPr id="62" name="Group 61">
            <a:extLst>
              <a:ext uri="{FF2B5EF4-FFF2-40B4-BE49-F238E27FC236}">
                <a16:creationId xmlns:a16="http://schemas.microsoft.com/office/drawing/2014/main" id="{D14491C9-3C91-EBB3-35AF-0BC22F3DB9D7}"/>
              </a:ext>
            </a:extLst>
          </p:cNvPr>
          <p:cNvGrpSpPr/>
          <p:nvPr userDrawn="1"/>
        </p:nvGrpSpPr>
        <p:grpSpPr>
          <a:xfrm>
            <a:off x="6799284" y="6012017"/>
            <a:ext cx="740478" cy="670939"/>
            <a:chOff x="6748291" y="6012017"/>
            <a:chExt cx="740478" cy="670939"/>
          </a:xfrm>
        </p:grpSpPr>
        <p:sp>
          <p:nvSpPr>
            <p:cNvPr id="63" name="object 6">
              <a:extLst>
                <a:ext uri="{FF2B5EF4-FFF2-40B4-BE49-F238E27FC236}">
                  <a16:creationId xmlns:a16="http://schemas.microsoft.com/office/drawing/2014/main" id="{3E640F1F-CA04-3440-ACF6-5CDD2C6667A0}"/>
                </a:ext>
              </a:extLst>
            </p:cNvPr>
            <p:cNvSpPr txBox="1"/>
            <p:nvPr userDrawn="1"/>
          </p:nvSpPr>
          <p:spPr>
            <a:xfrm>
              <a:off x="6748291" y="6012017"/>
              <a:ext cx="740478" cy="149080"/>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Orange</a:t>
              </a:r>
            </a:p>
          </p:txBody>
        </p:sp>
        <p:sp>
          <p:nvSpPr>
            <p:cNvPr id="64" name="object 6">
              <a:extLst>
                <a:ext uri="{FF2B5EF4-FFF2-40B4-BE49-F238E27FC236}">
                  <a16:creationId xmlns:a16="http://schemas.microsoft.com/office/drawing/2014/main" id="{7F33DAE4-D5B1-0D98-9E8F-F58E07ABADED}"/>
                </a:ext>
              </a:extLst>
            </p:cNvPr>
            <p:cNvSpPr txBox="1"/>
            <p:nvPr userDrawn="1"/>
          </p:nvSpPr>
          <p:spPr>
            <a:xfrm>
              <a:off x="6748291" y="6256877"/>
              <a:ext cx="453131" cy="426079"/>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R 213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G 092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B 025</a:t>
              </a:r>
            </a:p>
          </p:txBody>
        </p:sp>
      </p:grpSp>
      <p:grpSp>
        <p:nvGrpSpPr>
          <p:cNvPr id="65" name="Group 64">
            <a:extLst>
              <a:ext uri="{FF2B5EF4-FFF2-40B4-BE49-F238E27FC236}">
                <a16:creationId xmlns:a16="http://schemas.microsoft.com/office/drawing/2014/main" id="{57E59914-7BB5-385A-FC75-B110663AE30C}"/>
              </a:ext>
            </a:extLst>
          </p:cNvPr>
          <p:cNvGrpSpPr/>
          <p:nvPr userDrawn="1"/>
        </p:nvGrpSpPr>
        <p:grpSpPr>
          <a:xfrm>
            <a:off x="7719528" y="6012017"/>
            <a:ext cx="740478" cy="670939"/>
            <a:chOff x="7310705" y="6012017"/>
            <a:chExt cx="740478" cy="670939"/>
          </a:xfrm>
        </p:grpSpPr>
        <p:sp>
          <p:nvSpPr>
            <p:cNvPr id="66" name="object 6">
              <a:extLst>
                <a:ext uri="{FF2B5EF4-FFF2-40B4-BE49-F238E27FC236}">
                  <a16:creationId xmlns:a16="http://schemas.microsoft.com/office/drawing/2014/main" id="{A9A3A718-3C8F-183B-4E01-91090EAA6153}"/>
                </a:ext>
              </a:extLst>
            </p:cNvPr>
            <p:cNvSpPr txBox="1"/>
            <p:nvPr userDrawn="1"/>
          </p:nvSpPr>
          <p:spPr>
            <a:xfrm>
              <a:off x="7310705" y="6012017"/>
              <a:ext cx="740478" cy="149080"/>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Yellow</a:t>
              </a:r>
            </a:p>
          </p:txBody>
        </p:sp>
        <p:sp>
          <p:nvSpPr>
            <p:cNvPr id="67" name="object 6">
              <a:extLst>
                <a:ext uri="{FF2B5EF4-FFF2-40B4-BE49-F238E27FC236}">
                  <a16:creationId xmlns:a16="http://schemas.microsoft.com/office/drawing/2014/main" id="{EB9F6154-CD15-9DE6-3958-59D45548325C}"/>
                </a:ext>
              </a:extLst>
            </p:cNvPr>
            <p:cNvSpPr txBox="1"/>
            <p:nvPr userDrawn="1"/>
          </p:nvSpPr>
          <p:spPr>
            <a:xfrm>
              <a:off x="7310705" y="6256877"/>
              <a:ext cx="453131" cy="426079"/>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R 255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G 188</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B 061</a:t>
              </a:r>
            </a:p>
          </p:txBody>
        </p:sp>
      </p:grpSp>
      <p:grpSp>
        <p:nvGrpSpPr>
          <p:cNvPr id="68" name="Group 67">
            <a:extLst>
              <a:ext uri="{FF2B5EF4-FFF2-40B4-BE49-F238E27FC236}">
                <a16:creationId xmlns:a16="http://schemas.microsoft.com/office/drawing/2014/main" id="{335AE8AA-AD5B-1DFC-810C-75E58FFE30D0}"/>
              </a:ext>
            </a:extLst>
          </p:cNvPr>
          <p:cNvGrpSpPr/>
          <p:nvPr userDrawn="1"/>
        </p:nvGrpSpPr>
        <p:grpSpPr>
          <a:xfrm>
            <a:off x="8671846" y="6012017"/>
            <a:ext cx="740478" cy="670939"/>
            <a:chOff x="7880770" y="6012017"/>
            <a:chExt cx="740478" cy="670939"/>
          </a:xfrm>
        </p:grpSpPr>
        <p:sp>
          <p:nvSpPr>
            <p:cNvPr id="69" name="object 6">
              <a:extLst>
                <a:ext uri="{FF2B5EF4-FFF2-40B4-BE49-F238E27FC236}">
                  <a16:creationId xmlns:a16="http://schemas.microsoft.com/office/drawing/2014/main" id="{45D40764-24C5-4144-B042-B0562C239634}"/>
                </a:ext>
              </a:extLst>
            </p:cNvPr>
            <p:cNvSpPr txBox="1"/>
            <p:nvPr userDrawn="1"/>
          </p:nvSpPr>
          <p:spPr>
            <a:xfrm>
              <a:off x="7880770" y="6012017"/>
              <a:ext cx="740478" cy="149080"/>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Blue</a:t>
              </a:r>
            </a:p>
          </p:txBody>
        </p:sp>
        <p:sp>
          <p:nvSpPr>
            <p:cNvPr id="70" name="object 6">
              <a:extLst>
                <a:ext uri="{FF2B5EF4-FFF2-40B4-BE49-F238E27FC236}">
                  <a16:creationId xmlns:a16="http://schemas.microsoft.com/office/drawing/2014/main" id="{7CE5DBAC-B4F6-237C-482D-701DC08BBFC0}"/>
                </a:ext>
              </a:extLst>
            </p:cNvPr>
            <p:cNvSpPr txBox="1"/>
            <p:nvPr userDrawn="1"/>
          </p:nvSpPr>
          <p:spPr>
            <a:xfrm>
              <a:off x="7880770" y="6256877"/>
              <a:ext cx="453131" cy="426079"/>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 000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 137</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 196</a:t>
              </a:r>
            </a:p>
          </p:txBody>
        </p:sp>
      </p:grpSp>
      <p:grpSp>
        <p:nvGrpSpPr>
          <p:cNvPr id="71" name="Group 70">
            <a:extLst>
              <a:ext uri="{FF2B5EF4-FFF2-40B4-BE49-F238E27FC236}">
                <a16:creationId xmlns:a16="http://schemas.microsoft.com/office/drawing/2014/main" id="{B09DE52A-46D0-3287-56BD-1B0A8F6E32CB}"/>
              </a:ext>
            </a:extLst>
          </p:cNvPr>
          <p:cNvGrpSpPr/>
          <p:nvPr userDrawn="1"/>
        </p:nvGrpSpPr>
        <p:grpSpPr>
          <a:xfrm>
            <a:off x="9589538" y="6012017"/>
            <a:ext cx="740478" cy="670939"/>
            <a:chOff x="8429012" y="6012017"/>
            <a:chExt cx="740478" cy="670939"/>
          </a:xfrm>
        </p:grpSpPr>
        <p:sp>
          <p:nvSpPr>
            <p:cNvPr id="72" name="object 6">
              <a:extLst>
                <a:ext uri="{FF2B5EF4-FFF2-40B4-BE49-F238E27FC236}">
                  <a16:creationId xmlns:a16="http://schemas.microsoft.com/office/drawing/2014/main" id="{AF83AFDF-0D48-16DC-28DF-C39709C45C2F}"/>
                </a:ext>
              </a:extLst>
            </p:cNvPr>
            <p:cNvSpPr txBox="1"/>
            <p:nvPr userDrawn="1"/>
          </p:nvSpPr>
          <p:spPr>
            <a:xfrm>
              <a:off x="8429012" y="6012017"/>
              <a:ext cx="740478" cy="149080"/>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Green</a:t>
              </a:r>
            </a:p>
          </p:txBody>
        </p:sp>
        <p:sp>
          <p:nvSpPr>
            <p:cNvPr id="75" name="object 6">
              <a:extLst>
                <a:ext uri="{FF2B5EF4-FFF2-40B4-BE49-F238E27FC236}">
                  <a16:creationId xmlns:a16="http://schemas.microsoft.com/office/drawing/2014/main" id="{9E47DB51-B245-47A9-5328-5AB6C73B03A6}"/>
                </a:ext>
              </a:extLst>
            </p:cNvPr>
            <p:cNvSpPr txBox="1"/>
            <p:nvPr userDrawn="1"/>
          </p:nvSpPr>
          <p:spPr>
            <a:xfrm>
              <a:off x="8429012" y="6256877"/>
              <a:ext cx="453131" cy="426079"/>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 000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 152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 095</a:t>
              </a:r>
            </a:p>
          </p:txBody>
        </p:sp>
      </p:grpSp>
      <p:grpSp>
        <p:nvGrpSpPr>
          <p:cNvPr id="76" name="Group 75">
            <a:extLst>
              <a:ext uri="{FF2B5EF4-FFF2-40B4-BE49-F238E27FC236}">
                <a16:creationId xmlns:a16="http://schemas.microsoft.com/office/drawing/2014/main" id="{8BFB3CD3-A535-B4DD-ACEC-EE804A1555F2}"/>
              </a:ext>
            </a:extLst>
          </p:cNvPr>
          <p:cNvGrpSpPr/>
          <p:nvPr userDrawn="1"/>
        </p:nvGrpSpPr>
        <p:grpSpPr>
          <a:xfrm>
            <a:off x="10506470" y="6012017"/>
            <a:ext cx="740478" cy="670939"/>
            <a:chOff x="8997945" y="6012017"/>
            <a:chExt cx="740478" cy="670939"/>
          </a:xfrm>
        </p:grpSpPr>
        <p:sp>
          <p:nvSpPr>
            <p:cNvPr id="77" name="object 6">
              <a:extLst>
                <a:ext uri="{FF2B5EF4-FFF2-40B4-BE49-F238E27FC236}">
                  <a16:creationId xmlns:a16="http://schemas.microsoft.com/office/drawing/2014/main" id="{28428B97-4D13-246E-2AD8-10ED0C0A3344}"/>
                </a:ext>
              </a:extLst>
            </p:cNvPr>
            <p:cNvSpPr txBox="1"/>
            <p:nvPr userDrawn="1"/>
          </p:nvSpPr>
          <p:spPr>
            <a:xfrm>
              <a:off x="8997945" y="6012017"/>
              <a:ext cx="740478" cy="149080"/>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Purple</a:t>
              </a:r>
            </a:p>
          </p:txBody>
        </p:sp>
        <p:sp>
          <p:nvSpPr>
            <p:cNvPr id="78" name="object 6">
              <a:extLst>
                <a:ext uri="{FF2B5EF4-FFF2-40B4-BE49-F238E27FC236}">
                  <a16:creationId xmlns:a16="http://schemas.microsoft.com/office/drawing/2014/main" id="{0778CBEE-1346-DC13-B61B-EA56F40EE80F}"/>
                </a:ext>
              </a:extLst>
            </p:cNvPr>
            <p:cNvSpPr txBox="1"/>
            <p:nvPr userDrawn="1"/>
          </p:nvSpPr>
          <p:spPr>
            <a:xfrm>
              <a:off x="8997945" y="6256877"/>
              <a:ext cx="453131" cy="426079"/>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 094</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 045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 097</a:t>
              </a:r>
            </a:p>
          </p:txBody>
        </p:sp>
      </p:grpSp>
      <p:grpSp>
        <p:nvGrpSpPr>
          <p:cNvPr id="79" name="Group 78">
            <a:extLst>
              <a:ext uri="{FF2B5EF4-FFF2-40B4-BE49-F238E27FC236}">
                <a16:creationId xmlns:a16="http://schemas.microsoft.com/office/drawing/2014/main" id="{CBD22D8D-A780-A82B-51C7-C4C1C018D075}"/>
              </a:ext>
            </a:extLst>
          </p:cNvPr>
          <p:cNvGrpSpPr/>
          <p:nvPr userDrawn="1"/>
        </p:nvGrpSpPr>
        <p:grpSpPr>
          <a:xfrm>
            <a:off x="11385489" y="6012017"/>
            <a:ext cx="740478" cy="670939"/>
            <a:chOff x="9537402" y="6012017"/>
            <a:chExt cx="740478" cy="670939"/>
          </a:xfrm>
        </p:grpSpPr>
        <p:sp>
          <p:nvSpPr>
            <p:cNvPr id="80" name="object 6">
              <a:extLst>
                <a:ext uri="{FF2B5EF4-FFF2-40B4-BE49-F238E27FC236}">
                  <a16:creationId xmlns:a16="http://schemas.microsoft.com/office/drawing/2014/main" id="{8A89A1CA-84EA-5005-CB36-D3E43C540CF8}"/>
                </a:ext>
              </a:extLst>
            </p:cNvPr>
            <p:cNvSpPr txBox="1"/>
            <p:nvPr userDrawn="1"/>
          </p:nvSpPr>
          <p:spPr>
            <a:xfrm>
              <a:off x="9537402" y="6012017"/>
              <a:ext cx="740478" cy="149080"/>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Lt. Blue</a:t>
              </a:r>
            </a:p>
          </p:txBody>
        </p:sp>
        <p:sp>
          <p:nvSpPr>
            <p:cNvPr id="82" name="object 6">
              <a:extLst>
                <a:ext uri="{FF2B5EF4-FFF2-40B4-BE49-F238E27FC236}">
                  <a16:creationId xmlns:a16="http://schemas.microsoft.com/office/drawing/2014/main" id="{515C52B6-AF16-5AD6-8F2B-8E6C555C1FA5}"/>
                </a:ext>
              </a:extLst>
            </p:cNvPr>
            <p:cNvSpPr txBox="1"/>
            <p:nvPr userDrawn="1"/>
          </p:nvSpPr>
          <p:spPr>
            <a:xfrm>
              <a:off x="9537402" y="6256877"/>
              <a:ext cx="453131" cy="426079"/>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R 143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G 223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B 226</a:t>
              </a:r>
            </a:p>
          </p:txBody>
        </p:sp>
      </p:grpSp>
      <p:sp>
        <p:nvSpPr>
          <p:cNvPr id="83" name="TextBox 82">
            <a:extLst>
              <a:ext uri="{FF2B5EF4-FFF2-40B4-BE49-F238E27FC236}">
                <a16:creationId xmlns:a16="http://schemas.microsoft.com/office/drawing/2014/main" id="{AA26DB22-4F1A-7B28-F0E2-D2CE5ACC09EB}"/>
              </a:ext>
            </a:extLst>
          </p:cNvPr>
          <p:cNvSpPr txBox="1"/>
          <p:nvPr userDrawn="1"/>
        </p:nvSpPr>
        <p:spPr>
          <a:xfrm>
            <a:off x="190500" y="2580263"/>
            <a:ext cx="6608784" cy="780983"/>
          </a:xfrm>
          <a:prstGeom prst="rect">
            <a:avLst/>
          </a:prstGeom>
          <a:noFill/>
        </p:spPr>
        <p:txBody>
          <a:bodyPr wrap="square" lIns="0">
            <a:spAutoFit/>
          </a:bodyPr>
          <a:lstStyle/>
          <a:p>
            <a:pPr>
              <a:lnSpc>
                <a:spcPts val="1800"/>
              </a:lnSpc>
              <a:spcAft>
                <a:spcPts val="0"/>
              </a:spcAft>
            </a:pPr>
            <a:r>
              <a:rPr lang="en-US" sz="1400" b="1" i="0" dirty="0">
                <a:solidFill>
                  <a:schemeClr val="accent4"/>
                </a:solidFill>
                <a:latin typeface="Arial" panose="020B0604020202020204" pitchFamily="34" charset="0"/>
                <a:cs typeface="Arial" panose="020B0604020202020204" pitchFamily="34" charset="0"/>
              </a:rPr>
              <a:t>For Reference Slides</a:t>
            </a:r>
          </a:p>
          <a:p>
            <a:pPr>
              <a:lnSpc>
                <a:spcPts val="1800"/>
              </a:lnSpc>
            </a:pPr>
            <a:r>
              <a:rPr lang="en-US" sz="1400" b="0" i="0" dirty="0">
                <a:solidFill>
                  <a:schemeClr val="bg1"/>
                </a:solidFill>
                <a:latin typeface="Arial" panose="020B0604020202020204" pitchFamily="34" charset="0"/>
                <a:cs typeface="Arial" panose="020B0604020202020204" pitchFamily="34" charset="0"/>
              </a:rPr>
              <a:t>We have inserted several sample layout slides with placeholder text for you to leverage throughout your presentation.</a:t>
            </a:r>
          </a:p>
        </p:txBody>
      </p:sp>
      <p:sp>
        <p:nvSpPr>
          <p:cNvPr id="84" name="TextBox 83">
            <a:extLst>
              <a:ext uri="{FF2B5EF4-FFF2-40B4-BE49-F238E27FC236}">
                <a16:creationId xmlns:a16="http://schemas.microsoft.com/office/drawing/2014/main" id="{D4956151-9008-C89E-78FB-2E52500FC305}"/>
              </a:ext>
            </a:extLst>
          </p:cNvPr>
          <p:cNvSpPr txBox="1"/>
          <p:nvPr userDrawn="1"/>
        </p:nvSpPr>
        <p:spPr>
          <a:xfrm>
            <a:off x="190500" y="3438340"/>
            <a:ext cx="7363568" cy="550151"/>
          </a:xfrm>
          <a:prstGeom prst="rect">
            <a:avLst/>
          </a:prstGeom>
          <a:noFill/>
        </p:spPr>
        <p:txBody>
          <a:bodyPr wrap="square" lIns="0">
            <a:spAutoFit/>
          </a:bodyPr>
          <a:lstStyle/>
          <a:p>
            <a:pPr>
              <a:lnSpc>
                <a:spcPts val="1800"/>
              </a:lnSpc>
              <a:spcAft>
                <a:spcPts val="0"/>
              </a:spcAft>
            </a:pPr>
            <a:r>
              <a:rPr lang="en-US" sz="1400" b="1" i="0" dirty="0">
                <a:solidFill>
                  <a:schemeClr val="accent4"/>
                </a:solidFill>
                <a:latin typeface="Arial" panose="020B0604020202020204" pitchFamily="34" charset="0"/>
                <a:cs typeface="Arial" panose="020B0604020202020204" pitchFamily="34" charset="0"/>
              </a:rPr>
              <a:t>Icons</a:t>
            </a:r>
          </a:p>
          <a:p>
            <a:pPr>
              <a:lnSpc>
                <a:spcPts val="1800"/>
              </a:lnSpc>
            </a:pPr>
            <a:r>
              <a:rPr lang="en-US" sz="1400" b="0" i="0" dirty="0">
                <a:solidFill>
                  <a:schemeClr val="bg1"/>
                </a:solidFill>
                <a:latin typeface="Arial" panose="020B0604020202020204" pitchFamily="34" charset="0"/>
                <a:cs typeface="Arial" panose="020B0604020202020204" pitchFamily="34" charset="0"/>
              </a:rPr>
              <a:t>We have inserted a library of icons for your use in the For Reference section.</a:t>
            </a:r>
          </a:p>
        </p:txBody>
      </p:sp>
      <p:sp>
        <p:nvSpPr>
          <p:cNvPr id="85" name="TextBox 84">
            <a:extLst>
              <a:ext uri="{FF2B5EF4-FFF2-40B4-BE49-F238E27FC236}">
                <a16:creationId xmlns:a16="http://schemas.microsoft.com/office/drawing/2014/main" id="{A178CCC1-CD56-8A0B-6DEF-C681880A3CDF}"/>
              </a:ext>
            </a:extLst>
          </p:cNvPr>
          <p:cNvSpPr txBox="1"/>
          <p:nvPr userDrawn="1"/>
        </p:nvSpPr>
        <p:spPr>
          <a:xfrm>
            <a:off x="190500" y="4120517"/>
            <a:ext cx="6380041" cy="780983"/>
          </a:xfrm>
          <a:prstGeom prst="rect">
            <a:avLst/>
          </a:prstGeom>
          <a:noFill/>
        </p:spPr>
        <p:txBody>
          <a:bodyPr wrap="square" lIns="0">
            <a:spAutoFit/>
          </a:bodyPr>
          <a:lstStyle/>
          <a:p>
            <a:pPr>
              <a:lnSpc>
                <a:spcPts val="1800"/>
              </a:lnSpc>
              <a:spcAft>
                <a:spcPts val="0"/>
              </a:spcAft>
            </a:pPr>
            <a:r>
              <a:rPr lang="en-US" sz="1400" b="1" i="0" dirty="0">
                <a:solidFill>
                  <a:schemeClr val="accent4"/>
                </a:solidFill>
                <a:latin typeface="Arial" panose="020B0604020202020204" pitchFamily="34" charset="0"/>
                <a:cs typeface="Arial" panose="020B0604020202020204" pitchFamily="34" charset="0"/>
              </a:rPr>
              <a:t>Eyedropper Tool</a:t>
            </a:r>
          </a:p>
          <a:p>
            <a:pPr>
              <a:lnSpc>
                <a:spcPts val="1800"/>
              </a:lnSpc>
            </a:pPr>
            <a:r>
              <a:rPr lang="en-US" sz="1400" b="0" i="0" dirty="0">
                <a:solidFill>
                  <a:schemeClr val="bg1"/>
                </a:solidFill>
                <a:latin typeface="Arial" panose="020B0604020202020204" pitchFamily="34" charset="0"/>
                <a:cs typeface="Arial" panose="020B0604020202020204" pitchFamily="34" charset="0"/>
              </a:rPr>
              <a:t>To add more of our brand colors, please select the color tool&gt;More Colors&gt;Eyedropper and click over any of the brand colors listed below.</a:t>
            </a:r>
          </a:p>
        </p:txBody>
      </p:sp>
      <p:grpSp>
        <p:nvGrpSpPr>
          <p:cNvPr id="87" name="Group 86">
            <a:extLst>
              <a:ext uri="{FF2B5EF4-FFF2-40B4-BE49-F238E27FC236}">
                <a16:creationId xmlns:a16="http://schemas.microsoft.com/office/drawing/2014/main" id="{4E517E8F-4D19-61A6-118F-685744825798}"/>
              </a:ext>
            </a:extLst>
          </p:cNvPr>
          <p:cNvGrpSpPr/>
          <p:nvPr userDrawn="1"/>
        </p:nvGrpSpPr>
        <p:grpSpPr>
          <a:xfrm>
            <a:off x="6702290" y="5940071"/>
            <a:ext cx="5489709" cy="914400"/>
            <a:chOff x="1" y="6928792"/>
            <a:chExt cx="5744822" cy="914400"/>
          </a:xfrm>
        </p:grpSpPr>
        <p:sp>
          <p:nvSpPr>
            <p:cNvPr id="88" name="Rectangle 87">
              <a:extLst>
                <a:ext uri="{FF2B5EF4-FFF2-40B4-BE49-F238E27FC236}">
                  <a16:creationId xmlns:a16="http://schemas.microsoft.com/office/drawing/2014/main" id="{8D5BC1F3-4B50-EF12-E786-E076148F314C}"/>
                </a:ext>
              </a:extLst>
            </p:cNvPr>
            <p:cNvSpPr/>
            <p:nvPr/>
          </p:nvSpPr>
          <p:spPr>
            <a:xfrm>
              <a:off x="1" y="6928792"/>
              <a:ext cx="957471" cy="914400"/>
            </a:xfrm>
            <a:prstGeom prst="rect">
              <a:avLst/>
            </a:prstGeom>
            <a:solidFill>
              <a:srgbClr val="D65C1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0CB5E474-A1A9-1E16-C5F2-026193E4BF27}"/>
                </a:ext>
              </a:extLst>
            </p:cNvPr>
            <p:cNvSpPr/>
            <p:nvPr/>
          </p:nvSpPr>
          <p:spPr>
            <a:xfrm>
              <a:off x="957472" y="6928792"/>
              <a:ext cx="957471" cy="914400"/>
            </a:xfrm>
            <a:prstGeom prst="rect">
              <a:avLst/>
            </a:prstGeom>
            <a:solidFill>
              <a:srgbClr val="F5B73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90" name="Rectangle 89">
              <a:extLst>
                <a:ext uri="{FF2B5EF4-FFF2-40B4-BE49-F238E27FC236}">
                  <a16:creationId xmlns:a16="http://schemas.microsoft.com/office/drawing/2014/main" id="{8C29285F-AC78-B0DA-FD34-3ACD04421FEE}"/>
                </a:ext>
              </a:extLst>
            </p:cNvPr>
            <p:cNvSpPr/>
            <p:nvPr/>
          </p:nvSpPr>
          <p:spPr>
            <a:xfrm>
              <a:off x="1914941" y="6928792"/>
              <a:ext cx="957471" cy="914400"/>
            </a:xfrm>
            <a:prstGeom prst="rect">
              <a:avLst/>
            </a:prstGeom>
            <a:solidFill>
              <a:srgbClr val="007F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56CCB8FD-D974-08DA-AAD6-E84B4CEEFF4E}"/>
                </a:ext>
              </a:extLst>
            </p:cNvPr>
            <p:cNvSpPr/>
            <p:nvPr/>
          </p:nvSpPr>
          <p:spPr>
            <a:xfrm>
              <a:off x="3829881" y="6928792"/>
              <a:ext cx="957471" cy="914400"/>
            </a:xfrm>
            <a:prstGeom prst="rect">
              <a:avLst/>
            </a:prstGeom>
            <a:solidFill>
              <a:srgbClr val="5D2C6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A2E0CEAA-0EA3-0C94-4BA3-D4CD39078313}"/>
                </a:ext>
              </a:extLst>
            </p:cNvPr>
            <p:cNvSpPr/>
            <p:nvPr/>
          </p:nvSpPr>
          <p:spPr>
            <a:xfrm>
              <a:off x="4787352" y="6928792"/>
              <a:ext cx="957471" cy="914400"/>
            </a:xfrm>
            <a:prstGeom prst="rect">
              <a:avLst/>
            </a:prstGeom>
            <a:solidFill>
              <a:srgbClr val="8EDF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607C12E9-20C3-80C4-C06B-96EDBCFA680C}"/>
                </a:ext>
              </a:extLst>
            </p:cNvPr>
            <p:cNvSpPr/>
            <p:nvPr/>
          </p:nvSpPr>
          <p:spPr>
            <a:xfrm>
              <a:off x="2872412" y="6928792"/>
              <a:ext cx="957471" cy="914400"/>
            </a:xfrm>
            <a:prstGeom prst="rect">
              <a:avLst/>
            </a:prstGeom>
            <a:solidFill>
              <a:srgbClr val="008D5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sp>
        <p:nvSpPr>
          <p:cNvPr id="94" name="Rectangle 93">
            <a:extLst>
              <a:ext uri="{FF2B5EF4-FFF2-40B4-BE49-F238E27FC236}">
                <a16:creationId xmlns:a16="http://schemas.microsoft.com/office/drawing/2014/main" id="{0DE511C7-AE7E-B2AD-B7F2-1251CDF48923}"/>
              </a:ext>
            </a:extLst>
          </p:cNvPr>
          <p:cNvSpPr/>
          <p:nvPr userDrawn="1"/>
        </p:nvSpPr>
        <p:spPr>
          <a:xfrm>
            <a:off x="6702290" y="5932835"/>
            <a:ext cx="5489709" cy="917929"/>
          </a:xfrm>
          <a:prstGeom prst="rect">
            <a:avLst/>
          </a:prstGeom>
          <a:solidFill>
            <a:srgbClr val="FFFFFF">
              <a:alpha val="9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bject 6">
            <a:extLst>
              <a:ext uri="{FF2B5EF4-FFF2-40B4-BE49-F238E27FC236}">
                <a16:creationId xmlns:a16="http://schemas.microsoft.com/office/drawing/2014/main" id="{57485ADE-150A-DC64-E688-AFB9F32109C9}"/>
              </a:ext>
            </a:extLst>
          </p:cNvPr>
          <p:cNvSpPr txBox="1"/>
          <p:nvPr userDrawn="1"/>
        </p:nvSpPr>
        <p:spPr>
          <a:xfrm>
            <a:off x="7209831" y="6141517"/>
            <a:ext cx="4332043" cy="530338"/>
          </a:xfrm>
          <a:prstGeom prst="rect">
            <a:avLst/>
          </a:prstGeom>
        </p:spPr>
        <p:txBody>
          <a:bodyPr vert="horz" wrap="square" lIns="0" tIns="10478" rIns="0" bIns="0" rtlCol="0">
            <a:spAutoFit/>
          </a:bodyPr>
          <a:lstStyle/>
          <a:p>
            <a:pPr marL="0" marR="0" lvl="0" indent="0" algn="l" defTabSz="914400" eaLnBrk="1" fontAlgn="auto" latinLnBrk="0" hangingPunct="1">
              <a:lnSpc>
                <a:spcPct val="15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The secondary color palette will be shared in early August along with principles on their use and examples to reference. </a:t>
            </a:r>
            <a:endParaRPr kumimoji="0" lang="en-US" sz="9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43382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and Content ">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59337" y="1652677"/>
            <a:ext cx="11415183" cy="4624240"/>
          </a:xfrm>
        </p:spPr>
        <p:txBody>
          <a:bodyPr/>
          <a:lstStyle>
            <a:lvl1pPr marL="233363" indent="-227013">
              <a:lnSpc>
                <a:spcPct val="112000"/>
              </a:lnSpc>
              <a:buClr>
                <a:srgbClr val="EF4142"/>
              </a:buClr>
              <a:buFont typeface="Wingdings" charset="2"/>
              <a:buChar char="§"/>
              <a:tabLst/>
              <a:defRPr sz="2400" b="0">
                <a:solidFill>
                  <a:srgbClr val="000000"/>
                </a:solidFill>
                <a:latin typeface="Arial" pitchFamily="34" charset="0"/>
                <a:cs typeface="Arial" pitchFamily="34" charset="0"/>
              </a:defRPr>
            </a:lvl1pPr>
            <a:lvl2pPr marL="457200" indent="-223838">
              <a:lnSpc>
                <a:spcPct val="112000"/>
              </a:lnSpc>
              <a:buClr>
                <a:srgbClr val="EF4142"/>
              </a:buClr>
              <a:tabLst/>
              <a:defRPr sz="2200" baseline="0">
                <a:solidFill>
                  <a:schemeClr val="tx1">
                    <a:lumMod val="75000"/>
                    <a:lumOff val="25000"/>
                  </a:schemeClr>
                </a:solidFill>
                <a:latin typeface="Arial" pitchFamily="34" charset="0"/>
                <a:cs typeface="Arial" pitchFamily="34" charset="0"/>
              </a:defRPr>
            </a:lvl2pPr>
            <a:lvl3pPr marL="690563" indent="-222250">
              <a:lnSpc>
                <a:spcPct val="112000"/>
              </a:lnSpc>
              <a:buClr>
                <a:srgbClr val="EF4142"/>
              </a:buClr>
              <a:buFont typeface="Arial" pitchFamily="34" charset="0"/>
              <a:buChar char="•"/>
              <a:tabLst/>
              <a:defRPr sz="2000">
                <a:solidFill>
                  <a:schemeClr val="tx1">
                    <a:lumMod val="75000"/>
                    <a:lumOff val="25000"/>
                  </a:schemeClr>
                </a:solidFill>
                <a:latin typeface="Arial" pitchFamily="34" charset="0"/>
                <a:cs typeface="Arial" pitchFamily="34" charset="0"/>
              </a:defRPr>
            </a:lvl3pPr>
            <a:lvl4pPr marL="914400" indent="-227013">
              <a:lnSpc>
                <a:spcPct val="112000"/>
              </a:lnSpc>
              <a:buClr>
                <a:srgbClr val="EF4142"/>
              </a:buClr>
              <a:tabLst/>
              <a:defRPr sz="1800">
                <a:solidFill>
                  <a:schemeClr val="tx1">
                    <a:lumMod val="75000"/>
                    <a:lumOff val="25000"/>
                  </a:schemeClr>
                </a:solidFill>
                <a:latin typeface="Arial" pitchFamily="34" charset="0"/>
                <a:cs typeface="Arial" pitchFamily="34" charset="0"/>
              </a:defRPr>
            </a:lvl4pPr>
            <a:lvl5pPr marL="1147763" indent="-227013">
              <a:lnSpc>
                <a:spcPct val="112000"/>
              </a:lnSpc>
              <a:buClr>
                <a:srgbClr val="EF4142"/>
              </a:buClr>
              <a:defRPr sz="1800">
                <a:solidFill>
                  <a:schemeClr val="tx1">
                    <a:lumMod val="75000"/>
                    <a:lumOff val="25000"/>
                  </a:schemeClr>
                </a:solidFill>
                <a:latin typeface="Arial" pitchFamily="34" charset="0"/>
                <a:cs typeface="Arial" pitchFamily="34" charset="0"/>
              </a:defRPr>
            </a:lvl5pPr>
          </a:lstStyle>
          <a:p>
            <a:pPr lvl="0"/>
            <a:r>
              <a:rPr lang="en-US" dirty="0"/>
              <a:t>First level, Arial Regular 24pt</a:t>
            </a:r>
          </a:p>
          <a:p>
            <a:pPr lvl="1"/>
            <a:r>
              <a:rPr lang="en-US" dirty="0"/>
              <a:t>Second level, Arial Regular 22pt</a:t>
            </a:r>
          </a:p>
          <a:p>
            <a:pPr lvl="2"/>
            <a:r>
              <a:rPr lang="en-US" dirty="0"/>
              <a:t>Third level, Arial </a:t>
            </a:r>
            <a:r>
              <a:rPr lang="en-US" dirty="0" err="1"/>
              <a:t>Reglar</a:t>
            </a:r>
            <a:r>
              <a:rPr lang="en-US" dirty="0"/>
              <a:t> 18pt</a:t>
            </a:r>
          </a:p>
          <a:p>
            <a:pPr lvl="3"/>
            <a:r>
              <a:rPr lang="en-US" dirty="0"/>
              <a:t>Fourth level, Arial </a:t>
            </a:r>
            <a:r>
              <a:rPr lang="en-US" dirty="0" err="1"/>
              <a:t>Reglar</a:t>
            </a:r>
            <a:r>
              <a:rPr lang="en-US" dirty="0"/>
              <a:t> 18pt</a:t>
            </a:r>
          </a:p>
          <a:p>
            <a:pPr lvl="4"/>
            <a:r>
              <a:rPr lang="en-US" dirty="0"/>
              <a:t>Fifth level, Arial </a:t>
            </a:r>
            <a:r>
              <a:rPr lang="en-US" dirty="0" err="1"/>
              <a:t>Reglar</a:t>
            </a:r>
            <a:r>
              <a:rPr lang="en-US" dirty="0"/>
              <a:t> 18pt</a:t>
            </a:r>
          </a:p>
        </p:txBody>
      </p:sp>
      <p:sp>
        <p:nvSpPr>
          <p:cNvPr id="7" name="Title Placeholder 1"/>
          <p:cNvSpPr>
            <a:spLocks noGrp="1"/>
          </p:cNvSpPr>
          <p:nvPr>
            <p:ph type="title" hasCustomPrompt="1"/>
          </p:nvPr>
        </p:nvSpPr>
        <p:spPr bwMode="auto">
          <a:xfrm>
            <a:off x="159337" y="537324"/>
            <a:ext cx="11570396" cy="897252"/>
          </a:xfrm>
          <a:prstGeom prst="rect">
            <a:avLst/>
          </a:prstGeom>
          <a:noFill/>
          <a:ln w="9525">
            <a:noFill/>
            <a:miter lim="800000"/>
            <a:headEnd/>
            <a:tailEnd/>
          </a:ln>
        </p:spPr>
        <p:txBody>
          <a:bodyPr lIns="91440" tIns="0" rIns="0" bIns="0"/>
          <a:lstStyle/>
          <a:p>
            <a:pPr lvl="0"/>
            <a:r>
              <a:rPr lang="en-US" dirty="0"/>
              <a:t>Headline in Arial Bold 36pt</a:t>
            </a:r>
          </a:p>
        </p:txBody>
      </p:sp>
      <p:sp>
        <p:nvSpPr>
          <p:cNvPr id="6" name="Slide Number Placeholder 5"/>
          <p:cNvSpPr>
            <a:spLocks noGrp="1"/>
          </p:cNvSpPr>
          <p:nvPr>
            <p:ph type="sldNum" sz="quarter" idx="4"/>
          </p:nvPr>
        </p:nvSpPr>
        <p:spPr>
          <a:xfrm>
            <a:off x="10939549" y="6355217"/>
            <a:ext cx="1252451" cy="304800"/>
          </a:xfrm>
          <a:prstGeom prst="rect">
            <a:avLst/>
          </a:prstGeom>
          <a:noFill/>
        </p:spPr>
        <p:txBody>
          <a:bodyPr vert="horz" lIns="91440" tIns="45720" rIns="91440" bIns="45720" rtlCol="0" anchor="ctr"/>
          <a:lstStyle>
            <a:lvl1pPr algn="ctr" fontAlgn="auto">
              <a:spcBef>
                <a:spcPts val="0"/>
              </a:spcBef>
              <a:spcAft>
                <a:spcPts val="0"/>
              </a:spcAft>
              <a:defRPr sz="1050" b="0">
                <a:ln>
                  <a:noFill/>
                </a:ln>
                <a:solidFill>
                  <a:srgbClr val="5F5F5F"/>
                </a:solidFill>
                <a:latin typeface="+mn-lt"/>
                <a:cs typeface="+mn-cs"/>
              </a:defRPr>
            </a:lvl1pPr>
          </a:lstStyle>
          <a:p>
            <a:pPr>
              <a:defRPr/>
            </a:pPr>
            <a:fld id="{B8C3CD40-D32D-4A66-9ED6-B023972553E0}" type="slidenum">
              <a:rPr lang="en-US" smtClean="0"/>
              <a:pPr>
                <a:defRPr/>
              </a:pPr>
              <a:t>‹#›</a:t>
            </a:fld>
            <a:endParaRPr lang="en-US" dirty="0"/>
          </a:p>
        </p:txBody>
      </p:sp>
    </p:spTree>
    <p:extLst>
      <p:ext uri="{BB962C8B-B14F-4D97-AF65-F5344CB8AC3E}">
        <p14:creationId xmlns:p14="http://schemas.microsoft.com/office/powerpoint/2010/main" val="204583537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6">
          <p15:clr>
            <a:srgbClr val="FBAE40"/>
          </p15:clr>
        </p15:guide>
        <p15:guide id="4" pos="216">
          <p15:clr>
            <a:srgbClr val="FBAE40"/>
          </p15:clr>
        </p15:guide>
        <p15:guide id="5" orient="horz" pos="1104">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bwMode="auto">
          <a:xfrm>
            <a:off x="159337" y="537324"/>
            <a:ext cx="11570396" cy="897252"/>
          </a:xfrm>
          <a:prstGeom prst="rect">
            <a:avLst/>
          </a:prstGeom>
          <a:noFill/>
          <a:ln w="9525">
            <a:noFill/>
            <a:miter lim="800000"/>
            <a:headEnd/>
            <a:tailEnd/>
          </a:ln>
        </p:spPr>
        <p:txBody>
          <a:bodyPr lIns="91440" tIns="0" rIns="0" bIns="0"/>
          <a:lstStyle/>
          <a:p>
            <a:pPr lvl="0"/>
            <a:r>
              <a:rPr lang="en-US" dirty="0"/>
              <a:t>Headline in Arial Bold 36pt</a:t>
            </a:r>
          </a:p>
        </p:txBody>
      </p:sp>
      <p:sp>
        <p:nvSpPr>
          <p:cNvPr id="6" name="Slide Number Placeholder 5"/>
          <p:cNvSpPr>
            <a:spLocks noGrp="1"/>
          </p:cNvSpPr>
          <p:nvPr>
            <p:ph type="sldNum" sz="quarter" idx="4"/>
          </p:nvPr>
        </p:nvSpPr>
        <p:spPr>
          <a:xfrm>
            <a:off x="10939549" y="6355217"/>
            <a:ext cx="1252451" cy="304800"/>
          </a:xfrm>
          <a:prstGeom prst="rect">
            <a:avLst/>
          </a:prstGeom>
          <a:noFill/>
        </p:spPr>
        <p:txBody>
          <a:bodyPr vert="horz" lIns="91440" tIns="45720" rIns="91440" bIns="45720" rtlCol="0" anchor="ctr"/>
          <a:lstStyle>
            <a:lvl1pPr algn="ctr" fontAlgn="auto">
              <a:spcBef>
                <a:spcPts val="0"/>
              </a:spcBef>
              <a:spcAft>
                <a:spcPts val="0"/>
              </a:spcAft>
              <a:defRPr sz="1050" b="0">
                <a:ln>
                  <a:noFill/>
                </a:ln>
                <a:solidFill>
                  <a:srgbClr val="5F5F5F"/>
                </a:solidFill>
                <a:latin typeface="+mn-lt"/>
                <a:cs typeface="+mn-cs"/>
              </a:defRPr>
            </a:lvl1pPr>
          </a:lstStyle>
          <a:p>
            <a:pPr>
              <a:defRPr/>
            </a:pPr>
            <a:fld id="{B8C3CD40-D32D-4A66-9ED6-B023972553E0}" type="slidenum">
              <a:rPr lang="en-US" smtClean="0"/>
              <a:pPr>
                <a:defRPr/>
              </a:pPr>
              <a:t>‹#›</a:t>
            </a:fld>
            <a:endParaRPr lang="en-US" dirty="0"/>
          </a:p>
        </p:txBody>
      </p:sp>
    </p:spTree>
    <p:extLst>
      <p:ext uri="{BB962C8B-B14F-4D97-AF65-F5344CB8AC3E}">
        <p14:creationId xmlns:p14="http://schemas.microsoft.com/office/powerpoint/2010/main" val="26424749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DA710-8B51-43A3-9D4B-FC3467AF3995}" type="datetimeFigureOut">
              <a:rPr lang="en-US" smtClean="0"/>
              <a:pPr/>
              <a:t>5/23/2023</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fontAlgn="base">
              <a:spcBef>
                <a:spcPct val="0"/>
              </a:spcBef>
              <a:spcAft>
                <a:spcPct val="0"/>
              </a:spcAft>
            </a:pPr>
            <a:endParaRPr lang="en-US" dirty="0">
              <a:solidFill>
                <a:prstClr val="black"/>
              </a:solidFill>
            </a:endParaRPr>
          </a:p>
        </p:txBody>
      </p:sp>
      <p:sp>
        <p:nvSpPr>
          <p:cNvPr id="6" name="Slide Number Placeholder 5"/>
          <p:cNvSpPr>
            <a:spLocks noGrp="1"/>
          </p:cNvSpPr>
          <p:nvPr>
            <p:ph type="sldNum" sz="quarter" idx="12"/>
          </p:nvPr>
        </p:nvSpPr>
        <p:spPr/>
        <p:txBody>
          <a:bodyPr/>
          <a:lstStyle/>
          <a:p>
            <a:fld id="{8EDC38AE-20C7-40FD-B53A-27D883917EA3}" type="slidenum">
              <a:rPr lang="en-US" smtClean="0"/>
              <a:pPr/>
              <a:t>‹#›</a:t>
            </a:fld>
            <a:endParaRPr lang="en-US" dirty="0"/>
          </a:p>
        </p:txBody>
      </p:sp>
    </p:spTree>
    <p:extLst>
      <p:ext uri="{BB962C8B-B14F-4D97-AF65-F5344CB8AC3E}">
        <p14:creationId xmlns:p14="http://schemas.microsoft.com/office/powerpoint/2010/main" val="21709009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52200B-39FE-4054-8ED1-D43762C65D6C}" type="datetimeFigureOut">
              <a:rPr lang="en-US" smtClean="0"/>
              <a:t>5/23/2023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AFE2CCB-3C3E-4155-A495-847301454C4A}" type="slidenum">
              <a:rPr lang="en-US" smtClean="0"/>
              <a:t>‹#›</a:t>
            </a:fld>
            <a:endParaRPr lang="en-US" dirty="0"/>
          </a:p>
        </p:txBody>
      </p:sp>
    </p:spTree>
    <p:extLst>
      <p:ext uri="{BB962C8B-B14F-4D97-AF65-F5344CB8AC3E}">
        <p14:creationId xmlns:p14="http://schemas.microsoft.com/office/powerpoint/2010/main" val="33430075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5493ED-DE0F-C953-FCD8-3D884D6C5C0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35F4D48-1865-A331-03E8-49D01E3662E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0BD83B98-5769-E969-BF77-6CD13FA2A182}"/>
              </a:ext>
            </a:extLst>
          </p:cNvPr>
          <p:cNvSpPr>
            <a:spLocks noGrp="1"/>
          </p:cNvSpPr>
          <p:nvPr>
            <p:ph type="ctrTitle"/>
          </p:nvPr>
        </p:nvSpPr>
        <p:spPr>
          <a:xfrm>
            <a:off x="477078" y="5439979"/>
            <a:ext cx="11236960" cy="785035"/>
          </a:xfrm>
        </p:spPr>
        <p:txBody>
          <a:bodyPr tIns="0" bIns="0" anchor="ctr" anchorCtr="0">
            <a:normAutofit/>
          </a:bodyPr>
          <a:lstStyle>
            <a:lvl1pPr algn="l">
              <a:defRPr sz="4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3CC358B-1F99-2995-75C7-7EE88A1642A7}"/>
              </a:ext>
            </a:extLst>
          </p:cNvPr>
          <p:cNvSpPr>
            <a:spLocks noGrp="1"/>
          </p:cNvSpPr>
          <p:nvPr>
            <p:ph type="subTitle" idx="1"/>
          </p:nvPr>
        </p:nvSpPr>
        <p:spPr>
          <a:xfrm>
            <a:off x="477077" y="6225014"/>
            <a:ext cx="11236959" cy="400119"/>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EFBF6E3E-DC53-7581-6544-23C2C8C33968}"/>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54618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Option 1 - Industr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5493ED-DE0F-C953-FCD8-3D884D6C5C0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35F4D48-1865-A331-03E8-49D01E3662E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0BD83B98-5769-E969-BF77-6CD13FA2A182}"/>
              </a:ext>
            </a:extLst>
          </p:cNvPr>
          <p:cNvSpPr>
            <a:spLocks noGrp="1"/>
          </p:cNvSpPr>
          <p:nvPr>
            <p:ph type="ctrTitle"/>
          </p:nvPr>
        </p:nvSpPr>
        <p:spPr>
          <a:xfrm>
            <a:off x="477078" y="5439979"/>
            <a:ext cx="11236960" cy="785035"/>
          </a:xfrm>
        </p:spPr>
        <p:txBody>
          <a:bodyPr tIns="0" bIns="0" anchor="ctr" anchorCtr="0">
            <a:normAutofit/>
          </a:bodyPr>
          <a:lstStyle>
            <a:lvl1pPr algn="l">
              <a:defRPr sz="4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3CC358B-1F99-2995-75C7-7EE88A1642A7}"/>
              </a:ext>
            </a:extLst>
          </p:cNvPr>
          <p:cNvSpPr>
            <a:spLocks noGrp="1"/>
          </p:cNvSpPr>
          <p:nvPr>
            <p:ph type="subTitle" idx="1"/>
          </p:nvPr>
        </p:nvSpPr>
        <p:spPr>
          <a:xfrm>
            <a:off x="477077" y="6225014"/>
            <a:ext cx="11236959" cy="400119"/>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EFBF6E3E-DC53-7581-6544-23C2C8C33968}"/>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BF313090-510A-55D3-B9C7-715E9E3AEF57}"/>
              </a:ext>
            </a:extLst>
          </p:cNvPr>
          <p:cNvSpPr>
            <a:spLocks noGrp="1"/>
          </p:cNvSpPr>
          <p:nvPr>
            <p:ph type="body" sz="quarter" idx="11" hasCustomPrompt="1"/>
          </p:nvPr>
        </p:nvSpPr>
        <p:spPr>
          <a:xfrm>
            <a:off x="4572000" y="4507023"/>
            <a:ext cx="7233920" cy="700089"/>
          </a:xfrm>
        </p:spPr>
        <p:txBody>
          <a:bodyPr anchor="ctr">
            <a:normAutofit/>
          </a:bodyPr>
          <a:lstStyle>
            <a:lvl1pPr marL="0" indent="0" algn="r">
              <a:buFontTx/>
              <a:buNone/>
              <a:defRPr sz="1800" b="1" i="0" cap="none" spc="150" baseline="0">
                <a:solidFill>
                  <a:schemeClr val="bg1"/>
                </a:solidFill>
              </a:defRPr>
            </a:lvl1pPr>
            <a:lvl2pPr marL="457200" indent="0">
              <a:buNone/>
              <a:defRPr/>
            </a:lvl2pPr>
          </a:lstStyle>
          <a:p>
            <a:pPr lvl="0"/>
            <a:r>
              <a:rPr lang="en-US" dirty="0"/>
              <a:t>Industry Here</a:t>
            </a:r>
          </a:p>
        </p:txBody>
      </p:sp>
    </p:spTree>
    <p:extLst>
      <p:ext uri="{BB962C8B-B14F-4D97-AF65-F5344CB8AC3E}">
        <p14:creationId xmlns:p14="http://schemas.microsoft.com/office/powerpoint/2010/main" val="4706745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253331"/>
            <a:ext cx="11236959" cy="4784035"/>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3716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ternative Layou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3AA135-9E19-69F3-1233-089A7EA6C45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1"/>
            <a:ext cx="11236960" cy="1574800"/>
          </a:xfrm>
        </p:spPr>
        <p:txBody>
          <a:bodyPr/>
          <a:lstStyle>
            <a:lvl1pPr>
              <a:defRPr>
                <a:solidFill>
                  <a:schemeClr val="bg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838960"/>
            <a:ext cx="11236959" cy="4198406"/>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red and black logo&#10;&#10;Description automatically generated with low confidence">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A8BB06BA-F47B-A211-DA0A-9ED757401BD8}"/>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37507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Agenda Slide Option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AB3BCA-AB00-260B-68A9-8998CA20DB7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85742A3-AA2B-4952-F461-AE1CD2ABEC8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FFF9F61C-5A69-ED64-2B37-82F1D25CA6B6}"/>
              </a:ext>
            </a:extLst>
          </p:cNvPr>
          <p:cNvSpPr>
            <a:spLocks noGrp="1"/>
          </p:cNvSpPr>
          <p:nvPr>
            <p:ph type="title" hasCustomPrompt="1"/>
          </p:nvPr>
        </p:nvSpPr>
        <p:spPr>
          <a:xfrm>
            <a:off x="0" y="370839"/>
            <a:ext cx="2703443" cy="620395"/>
          </a:xfrm>
        </p:spPr>
        <p:txBody>
          <a:bodyPr/>
          <a:lstStyle>
            <a:lvl1pPr algn="ctr">
              <a:defRPr>
                <a:solidFill>
                  <a:schemeClr val="bg1"/>
                </a:solidFill>
              </a:defRPr>
            </a:lvl1pPr>
          </a:lstStyle>
          <a:p>
            <a:r>
              <a:rPr lang="en-US" dirty="0"/>
              <a:t>Agenda</a:t>
            </a:r>
          </a:p>
        </p:txBody>
      </p:sp>
      <p:sp>
        <p:nvSpPr>
          <p:cNvPr id="3" name="Content Placeholder 2">
            <a:extLst>
              <a:ext uri="{FF2B5EF4-FFF2-40B4-BE49-F238E27FC236}">
                <a16:creationId xmlns:a16="http://schemas.microsoft.com/office/drawing/2014/main" id="{E4DB107F-26EA-9E45-462D-AD2F1242205F}"/>
              </a:ext>
            </a:extLst>
          </p:cNvPr>
          <p:cNvSpPr>
            <a:spLocks noGrp="1"/>
          </p:cNvSpPr>
          <p:nvPr>
            <p:ph idx="1"/>
          </p:nvPr>
        </p:nvSpPr>
        <p:spPr>
          <a:xfrm>
            <a:off x="3064748" y="1264977"/>
            <a:ext cx="8649732" cy="5112327"/>
          </a:xfrm>
        </p:spPr>
        <p:txBody>
          <a:bodyPr>
            <a:normAutofit/>
          </a:bodyPr>
          <a:lstStyle>
            <a:lvl1pPr marL="0" indent="0">
              <a:spcAft>
                <a:spcPts val="3000"/>
              </a:spcAft>
              <a:buNone/>
              <a:defRPr sz="2000"/>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1B032A3C-D05A-4F1A-29AD-91F65F37BAD5}"/>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a:t>
            </a:fld>
            <a:endParaRPr lang="en-US"/>
          </a:p>
        </p:txBody>
      </p:sp>
      <p:sp>
        <p:nvSpPr>
          <p:cNvPr id="9" name="TextBox 8">
            <a:extLst>
              <a:ext uri="{FF2B5EF4-FFF2-40B4-BE49-F238E27FC236}">
                <a16:creationId xmlns:a16="http://schemas.microsoft.com/office/drawing/2014/main" id="{BB612CD7-E032-B9D9-4165-B1E18A6455D9}"/>
              </a:ext>
            </a:extLst>
          </p:cNvPr>
          <p:cNvSpPr txBox="1"/>
          <p:nvPr userDrawn="1"/>
        </p:nvSpPr>
        <p:spPr>
          <a:xfrm>
            <a:off x="225286" y="1338469"/>
            <a:ext cx="2199862" cy="4784035"/>
          </a:xfrm>
          <a:prstGeom prst="rect">
            <a:avLst/>
          </a:prstGeom>
          <a:noFill/>
        </p:spPr>
        <p:txBody>
          <a:bodyPr wrap="square" lIns="0" tIns="0" rIns="0" bIns="91440" rtlCol="0">
            <a:noAutofit/>
          </a:bodyPr>
          <a:lstStyle/>
          <a:p>
            <a:pPr algn="r">
              <a:spcBef>
                <a:spcPts val="1000"/>
              </a:spcBef>
              <a:spcAft>
                <a:spcPts val="2400"/>
              </a:spcAft>
            </a:pPr>
            <a:endParaRPr lang="en-US" sz="1500" dirty="0">
              <a:solidFill>
                <a:schemeClr val="bg1"/>
              </a:solidFill>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FADCC08C-B55C-9AED-651C-5DA27B7481B7}"/>
              </a:ext>
            </a:extLst>
          </p:cNvPr>
          <p:cNvSpPr>
            <a:spLocks noGrp="1"/>
          </p:cNvSpPr>
          <p:nvPr>
            <p:ph idx="13"/>
          </p:nvPr>
        </p:nvSpPr>
        <p:spPr>
          <a:xfrm>
            <a:off x="238539" y="1264977"/>
            <a:ext cx="2137896" cy="5112327"/>
          </a:xfrm>
        </p:spPr>
        <p:txBody>
          <a:bodyPr>
            <a:normAutofit/>
          </a:bodyPr>
          <a:lstStyle>
            <a:lvl1pPr marL="0" indent="0" algn="r">
              <a:spcAft>
                <a:spcPts val="3000"/>
              </a:spcAft>
              <a:buNone/>
              <a:defRPr sz="2000" b="0"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0" name="Rectangle 9">
            <a:extLst>
              <a:ext uri="{FF2B5EF4-FFF2-40B4-BE49-F238E27FC236}">
                <a16:creationId xmlns:a16="http://schemas.microsoft.com/office/drawing/2014/main" id="{200700C7-8850-6CD7-4D16-45C6CEC77327}"/>
              </a:ext>
            </a:extLst>
          </p:cNvPr>
          <p:cNvSpPr/>
          <p:nvPr userDrawn="1"/>
        </p:nvSpPr>
        <p:spPr>
          <a:xfrm>
            <a:off x="5618480" y="6737085"/>
            <a:ext cx="6096000" cy="84639"/>
          </a:xfrm>
          <a:prstGeom prst="rect">
            <a:avLst/>
          </a:prstGeom>
        </p:spPr>
        <p:txBody>
          <a:bodyPr lIns="0" tIns="0" rIns="0" bIns="0">
            <a:spAutoFit/>
          </a:bodyPr>
          <a:lstStyle/>
          <a:p>
            <a:pPr algn="r"/>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51467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Agenda Slide Option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311874-DB7E-C41F-0951-4E8CE98DEDF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85742A3-AA2B-4952-F461-AE1CD2ABEC8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6" name="Slide Number Placeholder 5">
            <a:extLst>
              <a:ext uri="{FF2B5EF4-FFF2-40B4-BE49-F238E27FC236}">
                <a16:creationId xmlns:a16="http://schemas.microsoft.com/office/drawing/2014/main" id="{1B032A3C-D05A-4F1A-29AD-91F65F37BAD5}"/>
              </a:ext>
            </a:extLst>
          </p:cNvPr>
          <p:cNvSpPr>
            <a:spLocks noGrp="1"/>
          </p:cNvSpPr>
          <p:nvPr>
            <p:ph type="sldNum" sz="quarter" idx="12"/>
          </p:nvPr>
        </p:nvSpPr>
        <p:spPr/>
        <p:txBody>
          <a:bodyPr/>
          <a:lstStyle>
            <a:lvl1pPr>
              <a:defRPr>
                <a:solidFill>
                  <a:schemeClr val="bg1"/>
                </a:solidFill>
              </a:defRPr>
            </a:lvl1pPr>
          </a:lstStyle>
          <a:p>
            <a:fld id="{B212C38A-D241-7041-9EFC-6446870ABFAA}" type="slidenum">
              <a:rPr lang="en-US" smtClean="0"/>
              <a:pPr/>
              <a:t>‹#›</a:t>
            </a:fld>
            <a:endParaRPr lang="en-US" dirty="0"/>
          </a:p>
        </p:txBody>
      </p:sp>
      <p:sp>
        <p:nvSpPr>
          <p:cNvPr id="9" name="TextBox 8">
            <a:extLst>
              <a:ext uri="{FF2B5EF4-FFF2-40B4-BE49-F238E27FC236}">
                <a16:creationId xmlns:a16="http://schemas.microsoft.com/office/drawing/2014/main" id="{BB612CD7-E032-B9D9-4165-B1E18A6455D9}"/>
              </a:ext>
            </a:extLst>
          </p:cNvPr>
          <p:cNvSpPr txBox="1"/>
          <p:nvPr userDrawn="1"/>
        </p:nvSpPr>
        <p:spPr>
          <a:xfrm>
            <a:off x="225286" y="1338469"/>
            <a:ext cx="2199862" cy="4784035"/>
          </a:xfrm>
          <a:prstGeom prst="rect">
            <a:avLst/>
          </a:prstGeom>
          <a:noFill/>
        </p:spPr>
        <p:txBody>
          <a:bodyPr wrap="square" lIns="0" tIns="0" rIns="0" bIns="91440" rtlCol="0">
            <a:noAutofit/>
          </a:bodyPr>
          <a:lstStyle/>
          <a:p>
            <a:pPr algn="r">
              <a:spcBef>
                <a:spcPts val="1000"/>
              </a:spcBef>
              <a:spcAft>
                <a:spcPts val="2400"/>
              </a:spcAft>
            </a:pPr>
            <a:endParaRPr lang="en-US" sz="1500" dirty="0">
              <a:solidFill>
                <a:schemeClr val="bg1"/>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414B05A9-E987-D1DF-83EF-D59B43A24892}"/>
              </a:ext>
            </a:extLst>
          </p:cNvPr>
          <p:cNvSpPr txBox="1">
            <a:spLocks/>
          </p:cNvSpPr>
          <p:nvPr userDrawn="1"/>
        </p:nvSpPr>
        <p:spPr>
          <a:xfrm>
            <a:off x="477520" y="1"/>
            <a:ext cx="7731760" cy="160528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Arial" panose="020B0604020202020204" pitchFamily="34" charset="0"/>
              </a:defRPr>
            </a:lvl1pPr>
          </a:lstStyle>
          <a:p>
            <a:r>
              <a:rPr lang="en-US" dirty="0"/>
              <a:t>Agenda</a:t>
            </a:r>
          </a:p>
        </p:txBody>
      </p:sp>
      <p:sp>
        <p:nvSpPr>
          <p:cNvPr id="12" name="Content Placeholder 2">
            <a:extLst>
              <a:ext uri="{FF2B5EF4-FFF2-40B4-BE49-F238E27FC236}">
                <a16:creationId xmlns:a16="http://schemas.microsoft.com/office/drawing/2014/main" id="{9249B6EC-7E38-5D3A-815E-EBD1852A3F09}"/>
              </a:ext>
            </a:extLst>
          </p:cNvPr>
          <p:cNvSpPr>
            <a:spLocks noGrp="1"/>
          </p:cNvSpPr>
          <p:nvPr>
            <p:ph idx="1"/>
          </p:nvPr>
        </p:nvSpPr>
        <p:spPr>
          <a:xfrm>
            <a:off x="477520" y="1869440"/>
            <a:ext cx="11236959" cy="4167926"/>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A red and black logo&#10;&#10;Description automatically generated with low confidence">
            <a:extLst>
              <a:ext uri="{FF2B5EF4-FFF2-40B4-BE49-F238E27FC236}">
                <a16:creationId xmlns:a16="http://schemas.microsoft.com/office/drawing/2014/main" id="{CF069490-6DE8-4164-40D4-8003E3BC3DC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1" name="Rectangle 10">
            <a:extLst>
              <a:ext uri="{FF2B5EF4-FFF2-40B4-BE49-F238E27FC236}">
                <a16:creationId xmlns:a16="http://schemas.microsoft.com/office/drawing/2014/main" id="{7A69186C-5399-A21F-446E-5635703C9771}"/>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26155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genda Slide Option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311874-DB7E-C41F-0951-4E8CE98DEDF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85742A3-AA2B-4952-F461-AE1CD2ABEC8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1572"/>
            <a:ext cx="12185649" cy="6854856"/>
          </a:xfrm>
          <a:prstGeom prst="rect">
            <a:avLst/>
          </a:prstGeom>
        </p:spPr>
      </p:pic>
      <p:sp>
        <p:nvSpPr>
          <p:cNvPr id="6" name="Slide Number Placeholder 5">
            <a:extLst>
              <a:ext uri="{FF2B5EF4-FFF2-40B4-BE49-F238E27FC236}">
                <a16:creationId xmlns:a16="http://schemas.microsoft.com/office/drawing/2014/main" id="{1B032A3C-D05A-4F1A-29AD-91F65F37BAD5}"/>
              </a:ext>
            </a:extLst>
          </p:cNvPr>
          <p:cNvSpPr>
            <a:spLocks noGrp="1"/>
          </p:cNvSpPr>
          <p:nvPr>
            <p:ph type="sldNum" sz="quarter" idx="12"/>
          </p:nvPr>
        </p:nvSpPr>
        <p:spPr/>
        <p:txBody>
          <a:bodyPr/>
          <a:lstStyle>
            <a:lvl1pPr>
              <a:defRPr>
                <a:solidFill>
                  <a:schemeClr val="tx1"/>
                </a:solidFill>
              </a:defRPr>
            </a:lvl1pPr>
          </a:lstStyle>
          <a:p>
            <a:fld id="{B212C38A-D241-7041-9EFC-6446870ABFAA}" type="slidenum">
              <a:rPr lang="en-US" smtClean="0"/>
              <a:pPr/>
              <a:t>‹#›</a:t>
            </a:fld>
            <a:endParaRPr lang="en-US" dirty="0"/>
          </a:p>
        </p:txBody>
      </p:sp>
      <p:sp>
        <p:nvSpPr>
          <p:cNvPr id="10" name="Title 1">
            <a:extLst>
              <a:ext uri="{FF2B5EF4-FFF2-40B4-BE49-F238E27FC236}">
                <a16:creationId xmlns:a16="http://schemas.microsoft.com/office/drawing/2014/main" id="{414B05A9-E987-D1DF-83EF-D59B43A24892}"/>
              </a:ext>
            </a:extLst>
          </p:cNvPr>
          <p:cNvSpPr txBox="1">
            <a:spLocks/>
          </p:cNvSpPr>
          <p:nvPr userDrawn="1"/>
        </p:nvSpPr>
        <p:spPr>
          <a:xfrm>
            <a:off x="477520" y="1"/>
            <a:ext cx="7731760" cy="160528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Arial" panose="020B0604020202020204" pitchFamily="34" charset="0"/>
              </a:defRPr>
            </a:lvl1pPr>
          </a:lstStyle>
          <a:p>
            <a:r>
              <a:rPr lang="en-US" dirty="0"/>
              <a:t>Agenda</a:t>
            </a:r>
          </a:p>
        </p:txBody>
      </p:sp>
      <p:sp>
        <p:nvSpPr>
          <p:cNvPr id="12" name="Content Placeholder 2">
            <a:extLst>
              <a:ext uri="{FF2B5EF4-FFF2-40B4-BE49-F238E27FC236}">
                <a16:creationId xmlns:a16="http://schemas.microsoft.com/office/drawing/2014/main" id="{9249B6EC-7E38-5D3A-815E-EBD1852A3F09}"/>
              </a:ext>
            </a:extLst>
          </p:cNvPr>
          <p:cNvSpPr>
            <a:spLocks noGrp="1"/>
          </p:cNvSpPr>
          <p:nvPr>
            <p:ph idx="1"/>
          </p:nvPr>
        </p:nvSpPr>
        <p:spPr>
          <a:xfrm>
            <a:off x="477520" y="1869440"/>
            <a:ext cx="11236959" cy="4167926"/>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A red and black logo&#10;&#10;Description automatically generated with low confidence">
            <a:extLst>
              <a:ext uri="{FF2B5EF4-FFF2-40B4-BE49-F238E27FC236}">
                <a16:creationId xmlns:a16="http://schemas.microsoft.com/office/drawing/2014/main" id="{CF069490-6DE8-4164-40D4-8003E3BC3DC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1" name="Rectangle 10">
            <a:extLst>
              <a:ext uri="{FF2B5EF4-FFF2-40B4-BE49-F238E27FC236}">
                <a16:creationId xmlns:a16="http://schemas.microsoft.com/office/drawing/2014/main" id="{7A69186C-5399-A21F-446E-5635703C9771}"/>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53342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genda Slide Option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311874-DB7E-C41F-0951-4E8CE98DEDF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85742A3-AA2B-4952-F461-AE1CD2ABEC8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1572"/>
            <a:ext cx="12185649" cy="6854856"/>
          </a:xfrm>
          <a:prstGeom prst="rect">
            <a:avLst/>
          </a:prstGeom>
        </p:spPr>
      </p:pic>
      <p:sp>
        <p:nvSpPr>
          <p:cNvPr id="6" name="Slide Number Placeholder 5">
            <a:extLst>
              <a:ext uri="{FF2B5EF4-FFF2-40B4-BE49-F238E27FC236}">
                <a16:creationId xmlns:a16="http://schemas.microsoft.com/office/drawing/2014/main" id="{1B032A3C-D05A-4F1A-29AD-91F65F37BAD5}"/>
              </a:ext>
            </a:extLst>
          </p:cNvPr>
          <p:cNvSpPr>
            <a:spLocks noGrp="1"/>
          </p:cNvSpPr>
          <p:nvPr>
            <p:ph type="sldNum" sz="quarter" idx="12"/>
          </p:nvPr>
        </p:nvSpPr>
        <p:spPr/>
        <p:txBody>
          <a:bodyPr/>
          <a:lstStyle>
            <a:lvl1pPr>
              <a:defRPr>
                <a:solidFill>
                  <a:schemeClr val="tx1"/>
                </a:solidFill>
              </a:defRPr>
            </a:lvl1pPr>
          </a:lstStyle>
          <a:p>
            <a:fld id="{B212C38A-D241-7041-9EFC-6446870ABFAA}" type="slidenum">
              <a:rPr lang="en-US" smtClean="0"/>
              <a:pPr/>
              <a:t>‹#›</a:t>
            </a:fld>
            <a:endParaRPr lang="en-US" dirty="0"/>
          </a:p>
        </p:txBody>
      </p:sp>
      <p:sp>
        <p:nvSpPr>
          <p:cNvPr id="10" name="Title 1">
            <a:extLst>
              <a:ext uri="{FF2B5EF4-FFF2-40B4-BE49-F238E27FC236}">
                <a16:creationId xmlns:a16="http://schemas.microsoft.com/office/drawing/2014/main" id="{414B05A9-E987-D1DF-83EF-D59B43A24892}"/>
              </a:ext>
            </a:extLst>
          </p:cNvPr>
          <p:cNvSpPr txBox="1">
            <a:spLocks/>
          </p:cNvSpPr>
          <p:nvPr userDrawn="1"/>
        </p:nvSpPr>
        <p:spPr>
          <a:xfrm>
            <a:off x="477520" y="1"/>
            <a:ext cx="7731760" cy="160528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Arial" panose="020B0604020202020204" pitchFamily="34" charset="0"/>
              </a:defRPr>
            </a:lvl1pPr>
          </a:lstStyle>
          <a:p>
            <a:r>
              <a:rPr lang="en-US" dirty="0"/>
              <a:t>Agenda</a:t>
            </a:r>
          </a:p>
        </p:txBody>
      </p:sp>
      <p:sp>
        <p:nvSpPr>
          <p:cNvPr id="12" name="Content Placeholder 2">
            <a:extLst>
              <a:ext uri="{FF2B5EF4-FFF2-40B4-BE49-F238E27FC236}">
                <a16:creationId xmlns:a16="http://schemas.microsoft.com/office/drawing/2014/main" id="{9249B6EC-7E38-5D3A-815E-EBD1852A3F09}"/>
              </a:ext>
            </a:extLst>
          </p:cNvPr>
          <p:cNvSpPr>
            <a:spLocks noGrp="1"/>
          </p:cNvSpPr>
          <p:nvPr>
            <p:ph idx="1"/>
          </p:nvPr>
        </p:nvSpPr>
        <p:spPr>
          <a:xfrm>
            <a:off x="477520" y="1869440"/>
            <a:ext cx="11236959" cy="4167926"/>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A red and black logo&#10;&#10;Description automatically generated with low confidence">
            <a:extLst>
              <a:ext uri="{FF2B5EF4-FFF2-40B4-BE49-F238E27FC236}">
                <a16:creationId xmlns:a16="http://schemas.microsoft.com/office/drawing/2014/main" id="{CF069490-6DE8-4164-40D4-8003E3BC3DC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1" name="Rectangle 10">
            <a:extLst>
              <a:ext uri="{FF2B5EF4-FFF2-40B4-BE49-F238E27FC236}">
                <a16:creationId xmlns:a16="http://schemas.microsoft.com/office/drawing/2014/main" id="{7A69186C-5399-A21F-446E-5635703C9771}"/>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02756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lternative Layout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5CA0C01-F7FE-22E4-04C5-E81981FD8660}"/>
              </a:ext>
            </a:extLst>
          </p:cNvPr>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253331"/>
            <a:ext cx="11236959" cy="4784035"/>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red and black logo&#10;&#10;Description automatically generated with low confidence">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564D8BDC-FB7A-6A02-DBF1-16A0D4638BEB}"/>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80925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lternative Layou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3AA135-9E19-69F3-1233-089A7EA6C45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1"/>
            <a:ext cx="11236960" cy="1574800"/>
          </a:xfrm>
        </p:spPr>
        <p:txBody>
          <a:bodyPr/>
          <a:lstStyle>
            <a:lvl1pPr>
              <a:defRPr>
                <a:solidFill>
                  <a:schemeClr val="bg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838960"/>
            <a:ext cx="11236959" cy="4198406"/>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red and black logo&#10;&#10;Description automatically generated with low confidence">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A8BB06BA-F47B-A211-DA0A-9ED757401BD8}"/>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64079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lternative Layout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51E0B7-44D0-A77E-026E-AC0C4E1F2BA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hasCustomPrompt="1"/>
          </p:nvPr>
        </p:nvSpPr>
        <p:spPr>
          <a:xfrm>
            <a:off x="477518" y="229313"/>
            <a:ext cx="3535680" cy="903445"/>
          </a:xfrm>
        </p:spPr>
        <p:txBody>
          <a:bodyPr/>
          <a:lstStyle>
            <a:lvl1pPr>
              <a:defRPr>
                <a:solidFill>
                  <a:schemeClr val="bg1"/>
                </a:solidFill>
              </a:defRPr>
            </a:lvl1pPr>
          </a:lstStyle>
          <a:p>
            <a:r>
              <a:rPr lang="en-US" dirty="0"/>
              <a:t>Sidebar</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846320" y="229313"/>
            <a:ext cx="6868159" cy="5808053"/>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77518" y="6181723"/>
            <a:ext cx="1461595" cy="282575"/>
          </a:xfrm>
          <a:prstGeom prst="rect">
            <a:avLst/>
          </a:prstGeom>
        </p:spPr>
      </p:pic>
      <p:sp>
        <p:nvSpPr>
          <p:cNvPr id="9" name="Content Placeholder 2">
            <a:extLst>
              <a:ext uri="{FF2B5EF4-FFF2-40B4-BE49-F238E27FC236}">
                <a16:creationId xmlns:a16="http://schemas.microsoft.com/office/drawing/2014/main" id="{0378B196-8888-2487-DCA4-C945AC17871A}"/>
              </a:ext>
            </a:extLst>
          </p:cNvPr>
          <p:cNvSpPr>
            <a:spLocks noGrp="1"/>
          </p:cNvSpPr>
          <p:nvPr>
            <p:ph idx="13"/>
          </p:nvPr>
        </p:nvSpPr>
        <p:spPr>
          <a:xfrm>
            <a:off x="477518" y="1253331"/>
            <a:ext cx="3535679" cy="4784035"/>
          </a:xfrm>
        </p:spPr>
        <p:txBody>
          <a:bodyPr>
            <a:normAutofit/>
          </a:bodyPr>
          <a:lstStyle>
            <a:lvl1pPr marL="0" indent="0" algn="l">
              <a:spcAft>
                <a:spcPts val="3000"/>
              </a:spcAft>
              <a:buNone/>
              <a:defRPr sz="2000" b="0"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1" name="Rectangle 10">
            <a:extLst>
              <a:ext uri="{FF2B5EF4-FFF2-40B4-BE49-F238E27FC236}">
                <a16:creationId xmlns:a16="http://schemas.microsoft.com/office/drawing/2014/main" id="{E7FFD8CA-83AB-B2F6-D4F2-2BB5F8D510C9}"/>
              </a:ext>
            </a:extLst>
          </p:cNvPr>
          <p:cNvSpPr/>
          <p:nvPr userDrawn="1"/>
        </p:nvSpPr>
        <p:spPr>
          <a:xfrm>
            <a:off x="5618479" y="6737085"/>
            <a:ext cx="6096000" cy="84639"/>
          </a:xfrm>
          <a:prstGeom prst="rect">
            <a:avLst/>
          </a:prstGeom>
        </p:spPr>
        <p:txBody>
          <a:bodyPr lIns="0" tIns="0" rIns="0" bIns="0">
            <a:spAutoFit/>
          </a:bodyPr>
          <a:lstStyle/>
          <a:p>
            <a:pPr algn="r"/>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01531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lternative Layout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546D4B-E89E-95C5-9CCF-A280406AC388}"/>
              </a:ext>
            </a:extLst>
          </p:cNvPr>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FF51959-22DB-1157-A720-CE3CD147253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3238266"/>
            <a:ext cx="11236960" cy="620395"/>
          </a:xfrm>
        </p:spPr>
        <p:txBody>
          <a:bodyPr>
            <a:normAutofit/>
          </a:bodyPr>
          <a:lstStyle>
            <a:lvl1pPr>
              <a:defRPr sz="3000">
                <a:solidFill>
                  <a:schemeClr val="tx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3964609"/>
            <a:ext cx="11236959" cy="2021957"/>
          </a:xfrm>
        </p:spPr>
        <p:txBody>
          <a:bodyPr>
            <a:no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34BA1AB8-831A-AF61-52F2-7CD1A394D520}"/>
              </a:ext>
            </a:extLst>
          </p:cNvPr>
          <p:cNvSpPr>
            <a:spLocks noGrp="1"/>
          </p:cNvSpPr>
          <p:nvPr>
            <p:ph idx="13"/>
          </p:nvPr>
        </p:nvSpPr>
        <p:spPr>
          <a:xfrm>
            <a:off x="477520" y="0"/>
            <a:ext cx="9806167" cy="2902225"/>
          </a:xfrm>
        </p:spPr>
        <p:txBody>
          <a:bodyPr tIns="0" bIns="0" anchor="ctr" anchorCtr="0">
            <a:normAutofit/>
          </a:bodyPr>
          <a:lstStyle>
            <a:lvl1pPr marL="0" indent="0">
              <a:spcAft>
                <a:spcPts val="300"/>
              </a:spcAft>
              <a:buNone/>
              <a:defRPr sz="2500" b="1" i="0">
                <a:solidFill>
                  <a:schemeClr val="bg1"/>
                </a:solidFill>
                <a:latin typeface="Arial" panose="020B0604020202020204" pitchFamily="34" charset="0"/>
                <a:cs typeface="Arial" panose="020B0604020202020204" pitchFamily="34" charset="0"/>
              </a:defRPr>
            </a:lvl1pPr>
            <a:lvl2pPr>
              <a:spcAft>
                <a:spcPts val="300"/>
              </a:spcAft>
              <a:defRPr/>
            </a:lvl2pPr>
          </a:lstStyle>
          <a:p>
            <a:pPr lvl="0"/>
            <a:r>
              <a:rPr lang="en-US" dirty="0"/>
              <a:t>Click to edit Master text styles</a:t>
            </a:r>
          </a:p>
        </p:txBody>
      </p:sp>
      <p:pic>
        <p:nvPicPr>
          <p:cNvPr id="9" name="Picture 8">
            <a:extLst>
              <a:ext uri="{FF2B5EF4-FFF2-40B4-BE49-F238E27FC236}">
                <a16:creationId xmlns:a16="http://schemas.microsoft.com/office/drawing/2014/main" id="{5478D5D1-3EF8-9731-80C5-2D6DAFD1CE1E}"/>
              </a:ext>
            </a:extLst>
          </p:cNvPr>
          <p:cNvPicPr>
            <a:picLocks noChangeAspect="1"/>
          </p:cNvPicPr>
          <p:nvPr userDrawn="1"/>
        </p:nvPicPr>
        <p:blipFill>
          <a:blip r:embed="rId3" cstate="print">
            <a:alphaModFix/>
            <a:extLst>
              <a:ext uri="{28A0092B-C50C-407E-A947-70E740481C1C}">
                <a14:useLocalDpi xmlns:a14="http://schemas.microsoft.com/office/drawing/2010/main"/>
              </a:ext>
            </a:extLst>
          </a:blip>
          <a:srcRect/>
          <a:stretch/>
        </p:blipFill>
        <p:spPr>
          <a:xfrm>
            <a:off x="10450324" y="480675"/>
            <a:ext cx="1213831" cy="1965959"/>
          </a:xfrm>
          <a:prstGeom prst="rect">
            <a:avLst/>
          </a:prstGeom>
        </p:spPr>
      </p:pic>
      <p:pic>
        <p:nvPicPr>
          <p:cNvPr id="11" name="Picture 10" descr="A red and black logo&#10;&#10;Description automatically generated with low confidence">
            <a:extLst>
              <a:ext uri="{FF2B5EF4-FFF2-40B4-BE49-F238E27FC236}">
                <a16:creationId xmlns:a16="http://schemas.microsoft.com/office/drawing/2014/main" id="{5AAEC1A4-E3D5-3ACF-FE5E-902F66C75F9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0" name="Rectangle 9">
            <a:extLst>
              <a:ext uri="{FF2B5EF4-FFF2-40B4-BE49-F238E27FC236}">
                <a16:creationId xmlns:a16="http://schemas.microsoft.com/office/drawing/2014/main" id="{C548AB90-4F34-4CA9-C328-0023F2709A7A}"/>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01392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lternative Layout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2AAA1B-B93F-0B79-C046-3502808D4A0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FF51959-22DB-1157-A720-CE3CD147253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3238266"/>
            <a:ext cx="11236960" cy="620395"/>
          </a:xfrm>
        </p:spPr>
        <p:txBody>
          <a:bodyPr>
            <a:normAutofit/>
          </a:bodyPr>
          <a:lstStyle>
            <a:lvl1pPr>
              <a:defRPr sz="3000">
                <a:solidFill>
                  <a:srgbClr val="D42B1E"/>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3964609"/>
            <a:ext cx="11236959" cy="2021957"/>
          </a:xfrm>
        </p:spPr>
        <p:txBody>
          <a:bodyPr>
            <a:no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34BA1AB8-831A-AF61-52F2-7CD1A394D520}"/>
              </a:ext>
            </a:extLst>
          </p:cNvPr>
          <p:cNvSpPr>
            <a:spLocks noGrp="1"/>
          </p:cNvSpPr>
          <p:nvPr>
            <p:ph idx="13"/>
          </p:nvPr>
        </p:nvSpPr>
        <p:spPr>
          <a:xfrm>
            <a:off x="477520" y="0"/>
            <a:ext cx="9806167" cy="2902225"/>
          </a:xfrm>
        </p:spPr>
        <p:txBody>
          <a:bodyPr tIns="0" bIns="0" anchor="ctr" anchorCtr="0">
            <a:normAutofit/>
          </a:bodyPr>
          <a:lstStyle>
            <a:lvl1pPr marL="0" indent="0">
              <a:spcAft>
                <a:spcPts val="300"/>
              </a:spcAft>
              <a:buNone/>
              <a:defRPr sz="2500" b="1" i="0">
                <a:latin typeface="Arial" panose="020B0604020202020204" pitchFamily="34" charset="0"/>
                <a:cs typeface="Arial" panose="020B0604020202020204" pitchFamily="34" charset="0"/>
              </a:defRPr>
            </a:lvl1pPr>
            <a:lvl2pPr>
              <a:spcAft>
                <a:spcPts val="300"/>
              </a:spcAft>
              <a:defRPr/>
            </a:lvl2pPr>
          </a:lstStyle>
          <a:p>
            <a:pPr lvl="0"/>
            <a:r>
              <a:rPr lang="en-US" dirty="0"/>
              <a:t>Click to edit Master text styles</a:t>
            </a:r>
          </a:p>
        </p:txBody>
      </p:sp>
      <p:pic>
        <p:nvPicPr>
          <p:cNvPr id="9" name="Picture 8" descr="Shape, background pattern&#10;&#10;Description automatically generated">
            <a:extLst>
              <a:ext uri="{FF2B5EF4-FFF2-40B4-BE49-F238E27FC236}">
                <a16:creationId xmlns:a16="http://schemas.microsoft.com/office/drawing/2014/main" id="{5478D5D1-3EF8-9731-80C5-2D6DAFD1CE1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50324" y="480675"/>
            <a:ext cx="1213831" cy="1965960"/>
          </a:xfrm>
          <a:prstGeom prst="rect">
            <a:avLst/>
          </a:prstGeom>
        </p:spPr>
      </p:pic>
      <p:pic>
        <p:nvPicPr>
          <p:cNvPr id="11" name="Picture 10" descr="A red and black logo&#10;&#10;Description automatically generated with low confidence">
            <a:extLst>
              <a:ext uri="{FF2B5EF4-FFF2-40B4-BE49-F238E27FC236}">
                <a16:creationId xmlns:a16="http://schemas.microsoft.com/office/drawing/2014/main" id="{5AAEC1A4-E3D5-3ACF-FE5E-902F66C75F9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0" name="Rectangle 9">
            <a:extLst>
              <a:ext uri="{FF2B5EF4-FFF2-40B4-BE49-F238E27FC236}">
                <a16:creationId xmlns:a16="http://schemas.microsoft.com/office/drawing/2014/main" id="{E855D0FC-E4D6-147E-F010-37435EF5166A}"/>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71572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olling Questio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9CB58B-30FC-570D-7D17-06C6FFFE83D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2C9FC29-F210-ACE0-3839-AFB26854AB5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hasCustomPrompt="1"/>
          </p:nvPr>
        </p:nvSpPr>
        <p:spPr>
          <a:xfrm>
            <a:off x="477521" y="580942"/>
            <a:ext cx="2411454" cy="440193"/>
          </a:xfrm>
        </p:spPr>
        <p:txBody>
          <a:bodyPr tIns="0" bIns="0">
            <a:noAutofit/>
          </a:bodyPr>
          <a:lstStyle>
            <a:lvl1pPr>
              <a:defRPr sz="4000" spc="300">
                <a:solidFill>
                  <a:schemeClr val="bg1"/>
                </a:solidFill>
              </a:defRPr>
            </a:lvl1pPr>
          </a:lstStyle>
          <a:p>
            <a:r>
              <a:rPr lang="en-US" dirty="0"/>
              <a:t>Polling</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8" name="Content Placeholder 2">
            <a:extLst>
              <a:ext uri="{FF2B5EF4-FFF2-40B4-BE49-F238E27FC236}">
                <a16:creationId xmlns:a16="http://schemas.microsoft.com/office/drawing/2014/main" id="{34BA1AB8-831A-AF61-52F2-7CD1A394D520}"/>
              </a:ext>
            </a:extLst>
          </p:cNvPr>
          <p:cNvSpPr>
            <a:spLocks noGrp="1"/>
          </p:cNvSpPr>
          <p:nvPr>
            <p:ph idx="13"/>
          </p:nvPr>
        </p:nvSpPr>
        <p:spPr>
          <a:xfrm>
            <a:off x="3366496" y="568407"/>
            <a:ext cx="8653670" cy="465263"/>
          </a:xfrm>
        </p:spPr>
        <p:txBody>
          <a:bodyPr tIns="0" bIns="0" anchor="ctr" anchorCtr="0">
            <a:noAutofit/>
          </a:bodyPr>
          <a:lstStyle>
            <a:lvl1pPr marL="0" indent="0">
              <a:spcAft>
                <a:spcPts val="300"/>
              </a:spcAft>
              <a:buNone/>
              <a:defRPr sz="4000" b="1" i="0">
                <a:latin typeface="Arial" panose="020B0604020202020204" pitchFamily="34" charset="0"/>
                <a:cs typeface="Arial" panose="020B0604020202020204" pitchFamily="34" charset="0"/>
              </a:defRPr>
            </a:lvl1pPr>
            <a:lvl2pPr>
              <a:spcAft>
                <a:spcPts val="300"/>
              </a:spcAft>
              <a:defRPr/>
            </a:lvl2pPr>
          </a:lstStyle>
          <a:p>
            <a:pPr lvl="0"/>
            <a:r>
              <a:rPr lang="en-US" dirty="0"/>
              <a:t>Click to edit Master text styles</a:t>
            </a:r>
          </a:p>
        </p:txBody>
      </p:sp>
      <p:pic>
        <p:nvPicPr>
          <p:cNvPr id="11" name="Picture 10" descr="A red and black logo&#10;&#10;Description automatically generated with low confidence">
            <a:extLst>
              <a:ext uri="{FF2B5EF4-FFF2-40B4-BE49-F238E27FC236}">
                <a16:creationId xmlns:a16="http://schemas.microsoft.com/office/drawing/2014/main" id="{5AAEC1A4-E3D5-3ACF-FE5E-902F66C75F9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25" name="Rectangle 24">
            <a:extLst>
              <a:ext uri="{FF2B5EF4-FFF2-40B4-BE49-F238E27FC236}">
                <a16:creationId xmlns:a16="http://schemas.microsoft.com/office/drawing/2014/main" id="{76356A77-01EA-6FF5-0C67-E73D92DCA67E}"/>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A2B7650B-5FD4-4A41-2B9E-CE17D8134240}"/>
              </a:ext>
            </a:extLst>
          </p:cNvPr>
          <p:cNvSpPr>
            <a:spLocks noGrp="1"/>
          </p:cNvSpPr>
          <p:nvPr>
            <p:ph idx="1"/>
          </p:nvPr>
        </p:nvSpPr>
        <p:spPr>
          <a:xfrm>
            <a:off x="477520" y="1775792"/>
            <a:ext cx="11236959" cy="1060174"/>
          </a:xfrm>
        </p:spPr>
        <p:txBody>
          <a:bodyPr anchor="ctr" anchorCtr="0">
            <a:normAutofit/>
          </a:bodyPr>
          <a:lstStyle>
            <a:lvl1pPr marL="0" indent="0">
              <a:spcAft>
                <a:spcPts val="300"/>
              </a:spcAft>
              <a:buNone/>
              <a:defRPr sz="2500" b="1"/>
            </a:lvl1pPr>
            <a:lvl2pPr>
              <a:spcAft>
                <a:spcPts val="300"/>
              </a:spcAft>
              <a:defRPr/>
            </a:lvl2pPr>
          </a:lstStyle>
          <a:p>
            <a:pPr lvl="0"/>
            <a:r>
              <a:rPr lang="en-US" dirty="0"/>
              <a:t>Click to edit Master text styles</a:t>
            </a:r>
          </a:p>
        </p:txBody>
      </p:sp>
      <p:sp>
        <p:nvSpPr>
          <p:cNvPr id="9" name="Content Placeholder 2">
            <a:extLst>
              <a:ext uri="{FF2B5EF4-FFF2-40B4-BE49-F238E27FC236}">
                <a16:creationId xmlns:a16="http://schemas.microsoft.com/office/drawing/2014/main" id="{7B887D18-9BFB-AA70-C927-8189F93C4775}"/>
              </a:ext>
            </a:extLst>
          </p:cNvPr>
          <p:cNvSpPr>
            <a:spLocks noGrp="1"/>
          </p:cNvSpPr>
          <p:nvPr>
            <p:ph idx="14"/>
          </p:nvPr>
        </p:nvSpPr>
        <p:spPr>
          <a:xfrm>
            <a:off x="1364974" y="3045763"/>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pic>
        <p:nvPicPr>
          <p:cNvPr id="10" name="Picture 9">
            <a:extLst>
              <a:ext uri="{FF2B5EF4-FFF2-40B4-BE49-F238E27FC236}">
                <a16:creationId xmlns:a16="http://schemas.microsoft.com/office/drawing/2014/main" id="{B2FA7472-B8BC-9F93-DFE8-CCFC5ED7772D}"/>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031754" y="3175000"/>
            <a:ext cx="217511" cy="352287"/>
          </a:xfrm>
          <a:prstGeom prst="rect">
            <a:avLst/>
          </a:prstGeom>
        </p:spPr>
      </p:pic>
      <p:sp>
        <p:nvSpPr>
          <p:cNvPr id="13" name="Content Placeholder 2">
            <a:extLst>
              <a:ext uri="{FF2B5EF4-FFF2-40B4-BE49-F238E27FC236}">
                <a16:creationId xmlns:a16="http://schemas.microsoft.com/office/drawing/2014/main" id="{9857DB1E-12D2-6461-0D33-42432007AC83}"/>
              </a:ext>
            </a:extLst>
          </p:cNvPr>
          <p:cNvSpPr>
            <a:spLocks noGrp="1"/>
          </p:cNvSpPr>
          <p:nvPr>
            <p:ph idx="15"/>
          </p:nvPr>
        </p:nvSpPr>
        <p:spPr>
          <a:xfrm>
            <a:off x="1364974" y="3807763"/>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sp>
        <p:nvSpPr>
          <p:cNvPr id="26" name="Content Placeholder 2">
            <a:extLst>
              <a:ext uri="{FF2B5EF4-FFF2-40B4-BE49-F238E27FC236}">
                <a16:creationId xmlns:a16="http://schemas.microsoft.com/office/drawing/2014/main" id="{4C379A3B-03DA-6D53-8F97-55E16CFB0504}"/>
              </a:ext>
            </a:extLst>
          </p:cNvPr>
          <p:cNvSpPr>
            <a:spLocks noGrp="1"/>
          </p:cNvSpPr>
          <p:nvPr>
            <p:ph idx="16"/>
          </p:nvPr>
        </p:nvSpPr>
        <p:spPr>
          <a:xfrm>
            <a:off x="1364974" y="4565110"/>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sp>
        <p:nvSpPr>
          <p:cNvPr id="27" name="Content Placeholder 2">
            <a:extLst>
              <a:ext uri="{FF2B5EF4-FFF2-40B4-BE49-F238E27FC236}">
                <a16:creationId xmlns:a16="http://schemas.microsoft.com/office/drawing/2014/main" id="{7266D694-45C4-FC18-408C-1B82AEB9331F}"/>
              </a:ext>
            </a:extLst>
          </p:cNvPr>
          <p:cNvSpPr>
            <a:spLocks noGrp="1"/>
          </p:cNvSpPr>
          <p:nvPr>
            <p:ph idx="17"/>
          </p:nvPr>
        </p:nvSpPr>
        <p:spPr>
          <a:xfrm>
            <a:off x="1364974" y="5344408"/>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sp>
        <p:nvSpPr>
          <p:cNvPr id="28" name="Content Placeholder 2">
            <a:extLst>
              <a:ext uri="{FF2B5EF4-FFF2-40B4-BE49-F238E27FC236}">
                <a16:creationId xmlns:a16="http://schemas.microsoft.com/office/drawing/2014/main" id="{18883F43-E605-8767-2E4C-CE65375A3502}"/>
              </a:ext>
            </a:extLst>
          </p:cNvPr>
          <p:cNvSpPr>
            <a:spLocks noGrp="1"/>
          </p:cNvSpPr>
          <p:nvPr>
            <p:ph idx="18"/>
          </p:nvPr>
        </p:nvSpPr>
        <p:spPr>
          <a:xfrm>
            <a:off x="477520" y="3045763"/>
            <a:ext cx="467043" cy="608883"/>
          </a:xfrm>
        </p:spPr>
        <p:txBody>
          <a:bodyPr anchor="ctr" anchorCtr="0">
            <a:normAutofit/>
          </a:bodyPr>
          <a:lstStyle>
            <a:lvl1pPr marL="0" indent="0">
              <a:spcAft>
                <a:spcPts val="300"/>
              </a:spcAft>
              <a:buNone/>
              <a:defRPr sz="2000" b="1"/>
            </a:lvl1pPr>
            <a:lvl2pPr>
              <a:spcAft>
                <a:spcPts val="300"/>
              </a:spcAft>
              <a:defRPr/>
            </a:lvl2pPr>
          </a:lstStyle>
          <a:p>
            <a:pPr lvl="0"/>
            <a:r>
              <a:rPr lang="en-US" dirty="0"/>
              <a:t>Click to edit Master text styles</a:t>
            </a:r>
          </a:p>
        </p:txBody>
      </p:sp>
      <p:pic>
        <p:nvPicPr>
          <p:cNvPr id="29" name="Picture 28">
            <a:extLst>
              <a:ext uri="{FF2B5EF4-FFF2-40B4-BE49-F238E27FC236}">
                <a16:creationId xmlns:a16="http://schemas.microsoft.com/office/drawing/2014/main" id="{C5F77703-3815-5DF3-E8EC-D614AC360DD4}"/>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031754" y="3937000"/>
            <a:ext cx="217511" cy="352287"/>
          </a:xfrm>
          <a:prstGeom prst="rect">
            <a:avLst/>
          </a:prstGeom>
        </p:spPr>
      </p:pic>
      <p:sp>
        <p:nvSpPr>
          <p:cNvPr id="30" name="Content Placeholder 2">
            <a:extLst>
              <a:ext uri="{FF2B5EF4-FFF2-40B4-BE49-F238E27FC236}">
                <a16:creationId xmlns:a16="http://schemas.microsoft.com/office/drawing/2014/main" id="{93B517FE-BB80-34D9-9AD6-F34C5A2FBDEF}"/>
              </a:ext>
            </a:extLst>
          </p:cNvPr>
          <p:cNvSpPr>
            <a:spLocks noGrp="1"/>
          </p:cNvSpPr>
          <p:nvPr>
            <p:ph idx="19"/>
          </p:nvPr>
        </p:nvSpPr>
        <p:spPr>
          <a:xfrm>
            <a:off x="477520" y="3807763"/>
            <a:ext cx="467043" cy="608883"/>
          </a:xfrm>
        </p:spPr>
        <p:txBody>
          <a:bodyPr anchor="ctr" anchorCtr="0">
            <a:normAutofit/>
          </a:bodyPr>
          <a:lstStyle>
            <a:lvl1pPr marL="0" indent="0">
              <a:spcAft>
                <a:spcPts val="300"/>
              </a:spcAft>
              <a:buNone/>
              <a:defRPr sz="2000" b="1"/>
            </a:lvl1pPr>
            <a:lvl2pPr>
              <a:spcAft>
                <a:spcPts val="300"/>
              </a:spcAft>
              <a:defRPr/>
            </a:lvl2pPr>
          </a:lstStyle>
          <a:p>
            <a:pPr lvl="0"/>
            <a:r>
              <a:rPr lang="en-US" dirty="0"/>
              <a:t>Click to edit Master text styles</a:t>
            </a:r>
          </a:p>
        </p:txBody>
      </p:sp>
      <p:pic>
        <p:nvPicPr>
          <p:cNvPr id="31" name="Picture 30">
            <a:extLst>
              <a:ext uri="{FF2B5EF4-FFF2-40B4-BE49-F238E27FC236}">
                <a16:creationId xmlns:a16="http://schemas.microsoft.com/office/drawing/2014/main" id="{AEB255AF-80A6-1F11-932B-A1E40507F807}"/>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031754" y="4688580"/>
            <a:ext cx="217511" cy="352287"/>
          </a:xfrm>
          <a:prstGeom prst="rect">
            <a:avLst/>
          </a:prstGeom>
        </p:spPr>
      </p:pic>
      <p:sp>
        <p:nvSpPr>
          <p:cNvPr id="32" name="Content Placeholder 2">
            <a:extLst>
              <a:ext uri="{FF2B5EF4-FFF2-40B4-BE49-F238E27FC236}">
                <a16:creationId xmlns:a16="http://schemas.microsoft.com/office/drawing/2014/main" id="{BE8327CE-E56D-7328-8608-54E95C47FCD1}"/>
              </a:ext>
            </a:extLst>
          </p:cNvPr>
          <p:cNvSpPr>
            <a:spLocks noGrp="1"/>
          </p:cNvSpPr>
          <p:nvPr>
            <p:ph idx="20"/>
          </p:nvPr>
        </p:nvSpPr>
        <p:spPr>
          <a:xfrm>
            <a:off x="477520" y="4559343"/>
            <a:ext cx="467043" cy="608883"/>
          </a:xfrm>
        </p:spPr>
        <p:txBody>
          <a:bodyPr anchor="ctr" anchorCtr="0">
            <a:normAutofit/>
          </a:bodyPr>
          <a:lstStyle>
            <a:lvl1pPr marL="0" indent="0">
              <a:spcAft>
                <a:spcPts val="300"/>
              </a:spcAft>
              <a:buNone/>
              <a:defRPr sz="2000" b="1"/>
            </a:lvl1pPr>
            <a:lvl2pPr>
              <a:spcAft>
                <a:spcPts val="300"/>
              </a:spcAft>
              <a:defRPr/>
            </a:lvl2pPr>
          </a:lstStyle>
          <a:p>
            <a:pPr lvl="0"/>
            <a:r>
              <a:rPr lang="en-US" dirty="0"/>
              <a:t>Click to edit Master text styles</a:t>
            </a:r>
          </a:p>
        </p:txBody>
      </p:sp>
      <p:pic>
        <p:nvPicPr>
          <p:cNvPr id="33" name="Picture 32">
            <a:extLst>
              <a:ext uri="{FF2B5EF4-FFF2-40B4-BE49-F238E27FC236}">
                <a16:creationId xmlns:a16="http://schemas.microsoft.com/office/drawing/2014/main" id="{E7B98A67-1FC2-004A-2292-87A805846FE8}"/>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031754" y="5472374"/>
            <a:ext cx="217511" cy="352287"/>
          </a:xfrm>
          <a:prstGeom prst="rect">
            <a:avLst/>
          </a:prstGeom>
        </p:spPr>
      </p:pic>
      <p:sp>
        <p:nvSpPr>
          <p:cNvPr id="34" name="Content Placeholder 2">
            <a:extLst>
              <a:ext uri="{FF2B5EF4-FFF2-40B4-BE49-F238E27FC236}">
                <a16:creationId xmlns:a16="http://schemas.microsoft.com/office/drawing/2014/main" id="{6C3364A6-1514-72D8-F5ED-156C75CD8995}"/>
              </a:ext>
            </a:extLst>
          </p:cNvPr>
          <p:cNvSpPr>
            <a:spLocks noGrp="1"/>
          </p:cNvSpPr>
          <p:nvPr>
            <p:ph idx="21"/>
          </p:nvPr>
        </p:nvSpPr>
        <p:spPr>
          <a:xfrm>
            <a:off x="477520" y="5343137"/>
            <a:ext cx="467043" cy="608883"/>
          </a:xfrm>
        </p:spPr>
        <p:txBody>
          <a:bodyPr anchor="ctr" anchorCtr="0">
            <a:normAutofit/>
          </a:bodyPr>
          <a:lstStyle>
            <a:lvl1pPr marL="0" indent="0">
              <a:spcAft>
                <a:spcPts val="300"/>
              </a:spcAft>
              <a:buNone/>
              <a:defRPr sz="2000" b="1"/>
            </a:lvl1pPr>
            <a:lvl2pPr>
              <a:spcAft>
                <a:spcPts val="300"/>
              </a:spcAft>
              <a:defRPr/>
            </a:lvl2pPr>
          </a:lstStyle>
          <a:p>
            <a:pPr lvl="0"/>
            <a:r>
              <a:rPr lang="en-US" dirty="0"/>
              <a:t>Click to edit Master text styles</a:t>
            </a:r>
          </a:p>
        </p:txBody>
      </p:sp>
    </p:spTree>
    <p:extLst>
      <p:ext uri="{BB962C8B-B14F-4D97-AF65-F5344CB8AC3E}">
        <p14:creationId xmlns:p14="http://schemas.microsoft.com/office/powerpoint/2010/main" val="3851227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lternative Layout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51E0B7-44D0-A77E-026E-AC0C4E1F2BA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hasCustomPrompt="1"/>
          </p:nvPr>
        </p:nvSpPr>
        <p:spPr>
          <a:xfrm>
            <a:off x="477518" y="229313"/>
            <a:ext cx="3535680" cy="903445"/>
          </a:xfrm>
        </p:spPr>
        <p:txBody>
          <a:bodyPr/>
          <a:lstStyle>
            <a:lvl1pPr>
              <a:defRPr>
                <a:solidFill>
                  <a:schemeClr val="bg1"/>
                </a:solidFill>
              </a:defRPr>
            </a:lvl1pPr>
          </a:lstStyle>
          <a:p>
            <a:r>
              <a:rPr lang="en-US" dirty="0"/>
              <a:t>Sidebar</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846320" y="229313"/>
            <a:ext cx="6868159" cy="5808053"/>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77518" y="6181723"/>
            <a:ext cx="1461595" cy="282575"/>
          </a:xfrm>
          <a:prstGeom prst="rect">
            <a:avLst/>
          </a:prstGeom>
        </p:spPr>
      </p:pic>
      <p:sp>
        <p:nvSpPr>
          <p:cNvPr id="9" name="Content Placeholder 2">
            <a:extLst>
              <a:ext uri="{FF2B5EF4-FFF2-40B4-BE49-F238E27FC236}">
                <a16:creationId xmlns:a16="http://schemas.microsoft.com/office/drawing/2014/main" id="{0378B196-8888-2487-DCA4-C945AC17871A}"/>
              </a:ext>
            </a:extLst>
          </p:cNvPr>
          <p:cNvSpPr>
            <a:spLocks noGrp="1"/>
          </p:cNvSpPr>
          <p:nvPr>
            <p:ph idx="13"/>
          </p:nvPr>
        </p:nvSpPr>
        <p:spPr>
          <a:xfrm>
            <a:off x="477518" y="1253331"/>
            <a:ext cx="3535679" cy="4784035"/>
          </a:xfrm>
        </p:spPr>
        <p:txBody>
          <a:bodyPr>
            <a:normAutofit/>
          </a:bodyPr>
          <a:lstStyle>
            <a:lvl1pPr marL="0" indent="0" algn="l">
              <a:spcAft>
                <a:spcPts val="3000"/>
              </a:spcAft>
              <a:buNone/>
              <a:defRPr sz="2000" b="0"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1" name="Rectangle 10">
            <a:extLst>
              <a:ext uri="{FF2B5EF4-FFF2-40B4-BE49-F238E27FC236}">
                <a16:creationId xmlns:a16="http://schemas.microsoft.com/office/drawing/2014/main" id="{E7FFD8CA-83AB-B2F6-D4F2-2BB5F8D510C9}"/>
              </a:ext>
            </a:extLst>
          </p:cNvPr>
          <p:cNvSpPr/>
          <p:nvPr userDrawn="1"/>
        </p:nvSpPr>
        <p:spPr>
          <a:xfrm>
            <a:off x="5618479" y="6737085"/>
            <a:ext cx="6096000" cy="84639"/>
          </a:xfrm>
          <a:prstGeom prst="rect">
            <a:avLst/>
          </a:prstGeom>
        </p:spPr>
        <p:txBody>
          <a:bodyPr lIns="0" tIns="0" rIns="0" bIns="0">
            <a:spAutoFit/>
          </a:bodyPr>
          <a:lstStyle/>
          <a:p>
            <a:pPr algn="r"/>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87039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ivider Slide Option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851E25-1C9B-8DD7-3BA1-413C8E97D800}"/>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1308861"/>
            <a:ext cx="6114083" cy="1712636"/>
          </a:xfrm>
        </p:spPr>
        <p:txBody>
          <a:bodyPr tIns="0" bIns="0" anchor="b" anchorCtr="0">
            <a:noAutofit/>
          </a:bodyPr>
          <a:lstStyle>
            <a:lvl1pPr algn="l">
              <a:defRPr sz="6000"/>
            </a:lvl1pPr>
          </a:lstStyle>
          <a:p>
            <a:r>
              <a:rPr lang="en-US" dirty="0"/>
              <a:t>Click to edit Master title style</a:t>
            </a:r>
          </a:p>
        </p:txBody>
      </p:sp>
      <p:pic>
        <p:nvPicPr>
          <p:cNvPr id="9" name="Picture 8" descr="A red and black logo&#10;&#10;Description automatically generated with low confidence">
            <a:extLst>
              <a:ext uri="{FF2B5EF4-FFF2-40B4-BE49-F238E27FC236}">
                <a16:creationId xmlns:a16="http://schemas.microsoft.com/office/drawing/2014/main" id="{B37EAEE5-589F-1610-357C-DB11E582B48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cxnSp>
        <p:nvCxnSpPr>
          <p:cNvPr id="11" name="Straight Connector 10">
            <a:extLst>
              <a:ext uri="{FF2B5EF4-FFF2-40B4-BE49-F238E27FC236}">
                <a16:creationId xmlns:a16="http://schemas.microsoft.com/office/drawing/2014/main" id="{69DB3C1B-BCC2-B0D9-E70F-9DD8043BF5D4}"/>
              </a:ext>
            </a:extLst>
          </p:cNvPr>
          <p:cNvCxnSpPr/>
          <p:nvPr userDrawn="1"/>
        </p:nvCxnSpPr>
        <p:spPr>
          <a:xfrm>
            <a:off x="477519" y="3429000"/>
            <a:ext cx="5618481" cy="0"/>
          </a:xfrm>
          <a:prstGeom prst="line">
            <a:avLst/>
          </a:prstGeom>
          <a:ln w="12700">
            <a:solidFill>
              <a:srgbClr val="D42B1E"/>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41CC8D3-2B7D-4BBD-1C77-EF0573CE5D60}"/>
              </a:ext>
            </a:extLst>
          </p:cNvPr>
          <p:cNvSpPr/>
          <p:nvPr userDrawn="1"/>
        </p:nvSpPr>
        <p:spPr>
          <a:xfrm>
            <a:off x="477519" y="6508115"/>
            <a:ext cx="6096000" cy="349885"/>
          </a:xfrm>
          <a:prstGeom prst="rect">
            <a:avLst/>
          </a:prstGeom>
        </p:spPr>
        <p:txBody>
          <a:bodyPr lIns="0" tIns="0" rIns="0" bIns="0" anchor="ctr" anchorCtr="0">
            <a:no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10458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ivider Slide Optio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851E25-1C9B-8DD7-3BA1-413C8E97D800}"/>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1572"/>
            <a:ext cx="12185649" cy="6854856"/>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1308861"/>
            <a:ext cx="6114083" cy="1712636"/>
          </a:xfrm>
        </p:spPr>
        <p:txBody>
          <a:bodyPr tIns="0" bIns="0" anchor="b" anchorCtr="0">
            <a:noAutofit/>
          </a:bodyPr>
          <a:lstStyle>
            <a:lvl1pPr algn="l">
              <a:defRPr sz="6000"/>
            </a:lvl1pPr>
          </a:lstStyle>
          <a:p>
            <a:r>
              <a:rPr lang="en-US" dirty="0"/>
              <a:t>Click to edit Master title style</a:t>
            </a:r>
          </a:p>
        </p:txBody>
      </p:sp>
      <p:pic>
        <p:nvPicPr>
          <p:cNvPr id="9" name="Picture 8" descr="A red and black logo&#10;&#10;Description automatically generated with low confidence">
            <a:extLst>
              <a:ext uri="{FF2B5EF4-FFF2-40B4-BE49-F238E27FC236}">
                <a16:creationId xmlns:a16="http://schemas.microsoft.com/office/drawing/2014/main" id="{B37EAEE5-589F-1610-357C-DB11E582B48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cxnSp>
        <p:nvCxnSpPr>
          <p:cNvPr id="11" name="Straight Connector 10">
            <a:extLst>
              <a:ext uri="{FF2B5EF4-FFF2-40B4-BE49-F238E27FC236}">
                <a16:creationId xmlns:a16="http://schemas.microsoft.com/office/drawing/2014/main" id="{69DB3C1B-BCC2-B0D9-E70F-9DD8043BF5D4}"/>
              </a:ext>
            </a:extLst>
          </p:cNvPr>
          <p:cNvCxnSpPr/>
          <p:nvPr userDrawn="1"/>
        </p:nvCxnSpPr>
        <p:spPr>
          <a:xfrm>
            <a:off x="477519" y="3429000"/>
            <a:ext cx="5618481" cy="0"/>
          </a:xfrm>
          <a:prstGeom prst="line">
            <a:avLst/>
          </a:prstGeom>
          <a:ln w="12700">
            <a:solidFill>
              <a:srgbClr val="D42B1E"/>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41CC8D3-2B7D-4BBD-1C77-EF0573CE5D60}"/>
              </a:ext>
            </a:extLst>
          </p:cNvPr>
          <p:cNvSpPr/>
          <p:nvPr userDrawn="1"/>
        </p:nvSpPr>
        <p:spPr>
          <a:xfrm>
            <a:off x="477519" y="6508115"/>
            <a:ext cx="6096000" cy="349885"/>
          </a:xfrm>
          <a:prstGeom prst="rect">
            <a:avLst/>
          </a:prstGeom>
        </p:spPr>
        <p:txBody>
          <a:bodyPr lIns="0" tIns="0" rIns="0" bIns="0" anchor="ctr" anchorCtr="0">
            <a:no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00593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ivider Slide Option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851E25-1C9B-8DD7-3BA1-413C8E97D800}"/>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1572"/>
            <a:ext cx="12185649" cy="6854855"/>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1308861"/>
            <a:ext cx="6114083" cy="1712636"/>
          </a:xfrm>
        </p:spPr>
        <p:txBody>
          <a:bodyPr tIns="0" bIns="0" anchor="b" anchorCtr="0">
            <a:noAutofit/>
          </a:bodyPr>
          <a:lstStyle>
            <a:lvl1pPr algn="l">
              <a:defRPr sz="6000"/>
            </a:lvl1pPr>
          </a:lstStyle>
          <a:p>
            <a:r>
              <a:rPr lang="en-US" dirty="0"/>
              <a:t>Click to edit Master title style</a:t>
            </a:r>
          </a:p>
        </p:txBody>
      </p:sp>
      <p:pic>
        <p:nvPicPr>
          <p:cNvPr id="9" name="Picture 8" descr="A red and black logo&#10;&#10;Description automatically generated with low confidence">
            <a:extLst>
              <a:ext uri="{FF2B5EF4-FFF2-40B4-BE49-F238E27FC236}">
                <a16:creationId xmlns:a16="http://schemas.microsoft.com/office/drawing/2014/main" id="{B37EAEE5-589F-1610-357C-DB11E582B48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cxnSp>
        <p:nvCxnSpPr>
          <p:cNvPr id="11" name="Straight Connector 10">
            <a:extLst>
              <a:ext uri="{FF2B5EF4-FFF2-40B4-BE49-F238E27FC236}">
                <a16:creationId xmlns:a16="http://schemas.microsoft.com/office/drawing/2014/main" id="{69DB3C1B-BCC2-B0D9-E70F-9DD8043BF5D4}"/>
              </a:ext>
            </a:extLst>
          </p:cNvPr>
          <p:cNvCxnSpPr/>
          <p:nvPr userDrawn="1"/>
        </p:nvCxnSpPr>
        <p:spPr>
          <a:xfrm>
            <a:off x="477519" y="3429000"/>
            <a:ext cx="5618481" cy="0"/>
          </a:xfrm>
          <a:prstGeom prst="line">
            <a:avLst/>
          </a:prstGeom>
          <a:ln w="12700">
            <a:solidFill>
              <a:srgbClr val="D42B1E"/>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41CC8D3-2B7D-4BBD-1C77-EF0573CE5D60}"/>
              </a:ext>
            </a:extLst>
          </p:cNvPr>
          <p:cNvSpPr/>
          <p:nvPr userDrawn="1"/>
        </p:nvSpPr>
        <p:spPr>
          <a:xfrm>
            <a:off x="477519" y="6508115"/>
            <a:ext cx="6096000" cy="349885"/>
          </a:xfrm>
          <a:prstGeom prst="rect">
            <a:avLst/>
          </a:prstGeom>
        </p:spPr>
        <p:txBody>
          <a:bodyPr lIns="0" tIns="0" rIns="0" bIns="0" anchor="ctr" anchorCtr="0">
            <a:no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96792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losing Slide Option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392645-FC65-3BF8-CEA6-C4BF2C90B0C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0"/>
            <a:ext cx="7401896" cy="6857999"/>
          </a:xfrm>
        </p:spPr>
        <p:txBody>
          <a:bodyPr tIns="0" bIns="0" anchor="ctr" anchorCtr="0">
            <a:noAutofit/>
          </a:bodyPr>
          <a:lstStyle>
            <a:lvl1pPr algn="l">
              <a:defRPr sz="6000">
                <a:solidFill>
                  <a:schemeClr val="bg1"/>
                </a:solidFill>
              </a:defRPr>
            </a:lvl1pPr>
          </a:lstStyle>
          <a:p>
            <a:r>
              <a:rPr lang="en-US" dirty="0"/>
              <a:t>Click to edit Master title style</a:t>
            </a:r>
          </a:p>
        </p:txBody>
      </p:sp>
      <p:pic>
        <p:nvPicPr>
          <p:cNvPr id="6" name="Picture 5" descr="A red and black logo&#10;&#10;Description automatically generated with low confidence">
            <a:extLst>
              <a:ext uri="{FF2B5EF4-FFF2-40B4-BE49-F238E27FC236}">
                <a16:creationId xmlns:a16="http://schemas.microsoft.com/office/drawing/2014/main" id="{2DB7F521-96BD-101D-DDEA-BC42A048B0A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87839" y="5732922"/>
            <a:ext cx="2263848" cy="442595"/>
          </a:xfrm>
          <a:prstGeom prst="rect">
            <a:avLst/>
          </a:prstGeom>
        </p:spPr>
      </p:pic>
      <p:sp>
        <p:nvSpPr>
          <p:cNvPr id="4" name="TextBox 3">
            <a:extLst>
              <a:ext uri="{FF2B5EF4-FFF2-40B4-BE49-F238E27FC236}">
                <a16:creationId xmlns:a16="http://schemas.microsoft.com/office/drawing/2014/main" id="{C6ACEFC9-10D0-7144-C754-1E0129D8E277}"/>
              </a:ext>
            </a:extLst>
          </p:cNvPr>
          <p:cNvSpPr txBox="1"/>
          <p:nvPr userDrawn="1"/>
        </p:nvSpPr>
        <p:spPr>
          <a:xfrm>
            <a:off x="8777323" y="6358663"/>
            <a:ext cx="3484880" cy="153888"/>
          </a:xfrm>
          <a:prstGeom prst="rect">
            <a:avLst/>
          </a:prstGeom>
          <a:noFill/>
        </p:spPr>
        <p:txBody>
          <a:bodyPr wrap="square" lIns="0" tIns="0" rIns="0" bIns="0" rtlCol="0" anchor="b" anchorCtr="0">
            <a:spAutoFit/>
          </a:bodyPr>
          <a:lstStyle/>
          <a:p>
            <a:pPr algn="ctr"/>
            <a:r>
              <a:rPr lang="en-US" sz="1000" b="1" i="0" dirty="0">
                <a:solidFill>
                  <a:srgbClr val="606264"/>
                </a:solidFill>
                <a:latin typeface="Arial" panose="020B0604020202020204" pitchFamily="34" charset="0"/>
                <a:cs typeface="Arial" panose="020B0604020202020204" pitchFamily="34" charset="0"/>
              </a:rPr>
              <a:t>Assurance  /  Tax  /  Advisory</a:t>
            </a:r>
          </a:p>
        </p:txBody>
      </p:sp>
      <p:sp>
        <p:nvSpPr>
          <p:cNvPr id="12" name="TextBox 11">
            <a:extLst>
              <a:ext uri="{FF2B5EF4-FFF2-40B4-BE49-F238E27FC236}">
                <a16:creationId xmlns:a16="http://schemas.microsoft.com/office/drawing/2014/main" id="{7375AA6C-879D-F65F-9B31-775DA55C80FD}"/>
              </a:ext>
            </a:extLst>
          </p:cNvPr>
          <p:cNvSpPr txBox="1"/>
          <p:nvPr userDrawn="1"/>
        </p:nvSpPr>
        <p:spPr>
          <a:xfrm>
            <a:off x="458994" y="5527413"/>
            <a:ext cx="3484880" cy="307777"/>
          </a:xfrm>
          <a:prstGeom prst="rect">
            <a:avLst/>
          </a:prstGeom>
          <a:noFill/>
        </p:spPr>
        <p:txBody>
          <a:bodyPr wrap="square" lIns="0" tIns="0" rIns="0" bIns="0" rtlCol="0" anchor="b" anchorCtr="0">
            <a:spAutoFit/>
          </a:bodyPr>
          <a:lstStyle/>
          <a:p>
            <a:pPr algn="l"/>
            <a:r>
              <a:rPr lang="en-US" sz="2000" b="1" i="0" dirty="0" err="1">
                <a:solidFill>
                  <a:schemeClr val="bg1"/>
                </a:solidFill>
                <a:latin typeface="Arial" panose="020B0604020202020204" pitchFamily="34" charset="0"/>
                <a:cs typeface="Arial" panose="020B0604020202020204" pitchFamily="34" charset="0"/>
              </a:rPr>
              <a:t>forvis.com</a:t>
            </a:r>
            <a:endParaRPr lang="en-US" sz="2000"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0388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losing Slide Optio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392645-FC65-3BF8-CEA6-C4BF2C90B0C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1572"/>
            <a:ext cx="12185649" cy="6854856"/>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0"/>
            <a:ext cx="7401896" cy="5527413"/>
          </a:xfrm>
        </p:spPr>
        <p:txBody>
          <a:bodyPr tIns="0" bIns="0" anchor="ctr" anchorCtr="0">
            <a:noAutofit/>
          </a:bodyPr>
          <a:lstStyle>
            <a:lvl1pPr algn="l">
              <a:defRPr sz="6000">
                <a:solidFill>
                  <a:schemeClr val="bg1"/>
                </a:solidFill>
              </a:defRPr>
            </a:lvl1pPr>
          </a:lstStyle>
          <a:p>
            <a:r>
              <a:rPr lang="en-US" dirty="0"/>
              <a:t>Click to edit Master title style</a:t>
            </a:r>
          </a:p>
        </p:txBody>
      </p:sp>
      <p:pic>
        <p:nvPicPr>
          <p:cNvPr id="6" name="Picture 5" descr="A red and black logo&#10;&#10;Description automatically generated with low confidence">
            <a:extLst>
              <a:ext uri="{FF2B5EF4-FFF2-40B4-BE49-F238E27FC236}">
                <a16:creationId xmlns:a16="http://schemas.microsoft.com/office/drawing/2014/main" id="{2DB7F521-96BD-101D-DDEA-BC42A048B0A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87839" y="5732922"/>
            <a:ext cx="2263848" cy="442595"/>
          </a:xfrm>
          <a:prstGeom prst="rect">
            <a:avLst/>
          </a:prstGeom>
        </p:spPr>
      </p:pic>
      <p:sp>
        <p:nvSpPr>
          <p:cNvPr id="4" name="TextBox 3">
            <a:extLst>
              <a:ext uri="{FF2B5EF4-FFF2-40B4-BE49-F238E27FC236}">
                <a16:creationId xmlns:a16="http://schemas.microsoft.com/office/drawing/2014/main" id="{C6ACEFC9-10D0-7144-C754-1E0129D8E277}"/>
              </a:ext>
            </a:extLst>
          </p:cNvPr>
          <p:cNvSpPr txBox="1"/>
          <p:nvPr userDrawn="1"/>
        </p:nvSpPr>
        <p:spPr>
          <a:xfrm>
            <a:off x="8777323" y="6358663"/>
            <a:ext cx="3484880" cy="153888"/>
          </a:xfrm>
          <a:prstGeom prst="rect">
            <a:avLst/>
          </a:prstGeom>
          <a:noFill/>
        </p:spPr>
        <p:txBody>
          <a:bodyPr wrap="square" lIns="0" tIns="0" rIns="0" bIns="0" rtlCol="0" anchor="b" anchorCtr="0">
            <a:spAutoFit/>
          </a:bodyPr>
          <a:lstStyle/>
          <a:p>
            <a:pPr algn="ctr"/>
            <a:r>
              <a:rPr lang="en-US" sz="1000" b="1" i="0" dirty="0">
                <a:solidFill>
                  <a:srgbClr val="606264"/>
                </a:solidFill>
                <a:latin typeface="Arial" panose="020B0604020202020204" pitchFamily="34" charset="0"/>
                <a:cs typeface="Arial" panose="020B0604020202020204" pitchFamily="34" charset="0"/>
              </a:rPr>
              <a:t>Assurance  /  Tax  /  Advisory</a:t>
            </a:r>
          </a:p>
        </p:txBody>
      </p:sp>
      <p:sp>
        <p:nvSpPr>
          <p:cNvPr id="12" name="TextBox 11">
            <a:extLst>
              <a:ext uri="{FF2B5EF4-FFF2-40B4-BE49-F238E27FC236}">
                <a16:creationId xmlns:a16="http://schemas.microsoft.com/office/drawing/2014/main" id="{7375AA6C-879D-F65F-9B31-775DA55C80FD}"/>
              </a:ext>
            </a:extLst>
          </p:cNvPr>
          <p:cNvSpPr txBox="1"/>
          <p:nvPr userDrawn="1"/>
        </p:nvSpPr>
        <p:spPr>
          <a:xfrm>
            <a:off x="458994" y="5527413"/>
            <a:ext cx="3484880" cy="307777"/>
          </a:xfrm>
          <a:prstGeom prst="rect">
            <a:avLst/>
          </a:prstGeom>
          <a:noFill/>
        </p:spPr>
        <p:txBody>
          <a:bodyPr wrap="square" lIns="0" tIns="0" rIns="0" bIns="0" rtlCol="0" anchor="b" anchorCtr="0">
            <a:spAutoFit/>
          </a:bodyPr>
          <a:lstStyle/>
          <a:p>
            <a:pPr algn="l"/>
            <a:r>
              <a:rPr lang="en-US" sz="2000" b="1" i="0" dirty="0" err="1">
                <a:solidFill>
                  <a:schemeClr val="bg1"/>
                </a:solidFill>
                <a:latin typeface="Arial" panose="020B0604020202020204" pitchFamily="34" charset="0"/>
                <a:cs typeface="Arial" panose="020B0604020202020204" pitchFamily="34" charset="0"/>
              </a:rPr>
              <a:t>forvis.com</a:t>
            </a:r>
            <a:endParaRPr lang="en-US" sz="2000"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30527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losing Slide Option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392645-FC65-3BF8-CEA6-C4BF2C90B0C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1572"/>
            <a:ext cx="12185649" cy="6854855"/>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0"/>
            <a:ext cx="7401896" cy="5527413"/>
          </a:xfrm>
        </p:spPr>
        <p:txBody>
          <a:bodyPr tIns="0" bIns="0" anchor="ctr" anchorCtr="0">
            <a:noAutofit/>
          </a:bodyPr>
          <a:lstStyle>
            <a:lvl1pPr algn="l">
              <a:defRPr sz="6000">
                <a:solidFill>
                  <a:schemeClr val="bg1"/>
                </a:solidFill>
              </a:defRPr>
            </a:lvl1pPr>
          </a:lstStyle>
          <a:p>
            <a:r>
              <a:rPr lang="en-US" dirty="0"/>
              <a:t>Click to edit Master title style</a:t>
            </a:r>
          </a:p>
        </p:txBody>
      </p:sp>
      <p:pic>
        <p:nvPicPr>
          <p:cNvPr id="6" name="Picture 5" descr="A red and black logo&#10;&#10;Description automatically generated with low confidence">
            <a:extLst>
              <a:ext uri="{FF2B5EF4-FFF2-40B4-BE49-F238E27FC236}">
                <a16:creationId xmlns:a16="http://schemas.microsoft.com/office/drawing/2014/main" id="{2DB7F521-96BD-101D-DDEA-BC42A048B0A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87839" y="5732922"/>
            <a:ext cx="2263848" cy="442595"/>
          </a:xfrm>
          <a:prstGeom prst="rect">
            <a:avLst/>
          </a:prstGeom>
        </p:spPr>
      </p:pic>
      <p:sp>
        <p:nvSpPr>
          <p:cNvPr id="4" name="TextBox 3">
            <a:extLst>
              <a:ext uri="{FF2B5EF4-FFF2-40B4-BE49-F238E27FC236}">
                <a16:creationId xmlns:a16="http://schemas.microsoft.com/office/drawing/2014/main" id="{C6ACEFC9-10D0-7144-C754-1E0129D8E277}"/>
              </a:ext>
            </a:extLst>
          </p:cNvPr>
          <p:cNvSpPr txBox="1"/>
          <p:nvPr userDrawn="1"/>
        </p:nvSpPr>
        <p:spPr>
          <a:xfrm>
            <a:off x="8777323" y="6358663"/>
            <a:ext cx="3484880" cy="153888"/>
          </a:xfrm>
          <a:prstGeom prst="rect">
            <a:avLst/>
          </a:prstGeom>
          <a:noFill/>
        </p:spPr>
        <p:txBody>
          <a:bodyPr wrap="square" lIns="0" tIns="0" rIns="0" bIns="0" rtlCol="0" anchor="b" anchorCtr="0">
            <a:spAutoFit/>
          </a:bodyPr>
          <a:lstStyle/>
          <a:p>
            <a:pPr algn="ctr"/>
            <a:r>
              <a:rPr lang="en-US" sz="1000" b="1" i="0" dirty="0">
                <a:solidFill>
                  <a:srgbClr val="606264"/>
                </a:solidFill>
                <a:latin typeface="Arial" panose="020B0604020202020204" pitchFamily="34" charset="0"/>
                <a:cs typeface="Arial" panose="020B0604020202020204" pitchFamily="34" charset="0"/>
              </a:rPr>
              <a:t>Assurance  /  Tax  /  Advisory</a:t>
            </a:r>
          </a:p>
        </p:txBody>
      </p:sp>
      <p:sp>
        <p:nvSpPr>
          <p:cNvPr id="12" name="TextBox 11">
            <a:extLst>
              <a:ext uri="{FF2B5EF4-FFF2-40B4-BE49-F238E27FC236}">
                <a16:creationId xmlns:a16="http://schemas.microsoft.com/office/drawing/2014/main" id="{7375AA6C-879D-F65F-9B31-775DA55C80FD}"/>
              </a:ext>
            </a:extLst>
          </p:cNvPr>
          <p:cNvSpPr txBox="1"/>
          <p:nvPr userDrawn="1"/>
        </p:nvSpPr>
        <p:spPr>
          <a:xfrm>
            <a:off x="458994" y="5527413"/>
            <a:ext cx="3484880" cy="307777"/>
          </a:xfrm>
          <a:prstGeom prst="rect">
            <a:avLst/>
          </a:prstGeom>
          <a:noFill/>
        </p:spPr>
        <p:txBody>
          <a:bodyPr wrap="square" lIns="0" tIns="0" rIns="0" bIns="0" rtlCol="0" anchor="b" anchorCtr="0">
            <a:spAutoFit/>
          </a:bodyPr>
          <a:lstStyle/>
          <a:p>
            <a:pPr algn="l"/>
            <a:r>
              <a:rPr lang="en-US" sz="2000" b="1" i="0" dirty="0" err="1">
                <a:solidFill>
                  <a:schemeClr val="bg1"/>
                </a:solidFill>
                <a:latin typeface="Arial" panose="020B0604020202020204" pitchFamily="34" charset="0"/>
                <a:cs typeface="Arial" panose="020B0604020202020204" pitchFamily="34" charset="0"/>
              </a:rPr>
              <a:t>forvis.com</a:t>
            </a:r>
            <a:endParaRPr lang="en-US" sz="2000"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90482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B41D7D6-E33F-7C8F-44B4-5D592F2780EA}"/>
              </a:ext>
            </a:extLst>
          </p:cNvPr>
          <p:cNvSpPr/>
          <p:nvPr userDrawn="1"/>
        </p:nvSpPr>
        <p:spPr>
          <a:xfrm>
            <a:off x="0" y="0"/>
            <a:ext cx="12192000" cy="6858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25DEAE3-0CEE-D7BB-7CAD-0CEC1056D2A3}"/>
              </a:ext>
            </a:extLst>
          </p:cNvPr>
          <p:cNvSpPr/>
          <p:nvPr userDrawn="1"/>
        </p:nvSpPr>
        <p:spPr>
          <a:xfrm>
            <a:off x="0" y="0"/>
            <a:ext cx="12192000" cy="1046202"/>
          </a:xfrm>
          <a:prstGeom prst="rect">
            <a:avLst/>
          </a:prstGeom>
          <a:solidFill>
            <a:schemeClr val="tx2"/>
          </a:solidFill>
          <a:ln>
            <a:noFill/>
          </a:ln>
          <a:effectLst>
            <a:outerShdw blurRad="50800" dist="508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8E716A4-D7AC-63F1-FCFC-197379E5F46A}"/>
              </a:ext>
            </a:extLst>
          </p:cNvPr>
          <p:cNvSpPr txBox="1"/>
          <p:nvPr userDrawn="1"/>
        </p:nvSpPr>
        <p:spPr>
          <a:xfrm>
            <a:off x="535077" y="186448"/>
            <a:ext cx="5323111" cy="646331"/>
          </a:xfrm>
          <a:prstGeom prst="rect">
            <a:avLst/>
          </a:prstGeom>
          <a:noFill/>
        </p:spPr>
        <p:txBody>
          <a:bodyPr wrap="square" lIns="0" rtlCol="0">
            <a:spAutoFit/>
          </a:bodyPr>
          <a:lstStyle/>
          <a:p>
            <a:r>
              <a:rPr lang="en-US" sz="3600" dirty="0">
                <a:solidFill>
                  <a:srgbClr val="FFFFFF"/>
                </a:solidFill>
                <a:latin typeface="Arial" panose="020B0604020202020204" pitchFamily="34" charset="0"/>
                <a:cs typeface="Arial" panose="020B0604020202020204" pitchFamily="34" charset="0"/>
              </a:rPr>
              <a:t>GUIDELINES FOR USE</a:t>
            </a:r>
          </a:p>
        </p:txBody>
      </p:sp>
      <p:sp>
        <p:nvSpPr>
          <p:cNvPr id="20" name="TextBox 19">
            <a:extLst>
              <a:ext uri="{FF2B5EF4-FFF2-40B4-BE49-F238E27FC236}">
                <a16:creationId xmlns:a16="http://schemas.microsoft.com/office/drawing/2014/main" id="{4EEF7435-ED10-93D8-81EC-BC1C078D3AF8}"/>
              </a:ext>
            </a:extLst>
          </p:cNvPr>
          <p:cNvSpPr txBox="1"/>
          <p:nvPr userDrawn="1"/>
        </p:nvSpPr>
        <p:spPr>
          <a:xfrm>
            <a:off x="6096000" y="336195"/>
            <a:ext cx="5495508" cy="340461"/>
          </a:xfrm>
          <a:prstGeom prst="rect">
            <a:avLst/>
          </a:prstGeom>
          <a:solidFill>
            <a:srgbClr val="FFFFFF"/>
          </a:solidFill>
        </p:spPr>
        <p:txBody>
          <a:bodyPr wrap="square" lIns="91440" tIns="0" rIns="91440" bIns="0" rtlCol="0" anchor="ctr" anchorCtr="0">
            <a:noAutofit/>
          </a:bodyPr>
          <a:lstStyle/>
          <a:p>
            <a:pPr algn="ctr"/>
            <a:r>
              <a:rPr lang="en-US" sz="2000" b="1" dirty="0">
                <a:solidFill>
                  <a:srgbClr val="D42B1E"/>
                </a:solidFill>
                <a:latin typeface="Arial" panose="020B0604020202020204" pitchFamily="34" charset="0"/>
                <a:cs typeface="Arial" panose="020B0604020202020204" pitchFamily="34" charset="0"/>
              </a:rPr>
              <a:t>! ! ! DELETE THIS SLIDE WHEN FINAL ! ! !</a:t>
            </a:r>
          </a:p>
        </p:txBody>
      </p:sp>
      <p:pic>
        <p:nvPicPr>
          <p:cNvPr id="5" name="Picture 4">
            <a:extLst>
              <a:ext uri="{FF2B5EF4-FFF2-40B4-BE49-F238E27FC236}">
                <a16:creationId xmlns:a16="http://schemas.microsoft.com/office/drawing/2014/main" id="{5C650D4D-B9FD-4362-856A-DED832448841}"/>
              </a:ext>
            </a:extLst>
          </p:cNvPr>
          <p:cNvPicPr>
            <a:picLocks noChangeAspect="1"/>
          </p:cNvPicPr>
          <p:nvPr userDrawn="1"/>
        </p:nvPicPr>
        <p:blipFill>
          <a:blip r:embed="rId2"/>
          <a:stretch>
            <a:fillRect/>
          </a:stretch>
        </p:blipFill>
        <p:spPr>
          <a:xfrm>
            <a:off x="4626864" y="1241793"/>
            <a:ext cx="6964644" cy="5262325"/>
          </a:xfrm>
          <a:prstGeom prst="rect">
            <a:avLst/>
          </a:prstGeom>
        </p:spPr>
      </p:pic>
      <p:sp>
        <p:nvSpPr>
          <p:cNvPr id="2" name="TextBox 1">
            <a:extLst>
              <a:ext uri="{FF2B5EF4-FFF2-40B4-BE49-F238E27FC236}">
                <a16:creationId xmlns:a16="http://schemas.microsoft.com/office/drawing/2014/main" id="{D028ACF6-AFE7-6865-DDB5-9C6B64145A1B}"/>
              </a:ext>
            </a:extLst>
          </p:cNvPr>
          <p:cNvSpPr txBox="1"/>
          <p:nvPr userDrawn="1"/>
        </p:nvSpPr>
        <p:spPr>
          <a:xfrm>
            <a:off x="535077" y="1241793"/>
            <a:ext cx="4193442" cy="5262325"/>
          </a:xfrm>
          <a:prstGeom prst="rect">
            <a:avLst/>
          </a:prstGeom>
          <a:noFill/>
        </p:spPr>
        <p:txBody>
          <a:bodyPr wrap="square" lIns="0" tIns="0" rIns="0" bIns="0">
            <a:normAutofit fontScale="92500" lnSpcReduction="20000"/>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 have inserted all cover slide options available for this template as well as example slides with placeholder text. Please use these as a starting point and delete any layout you do not need for your PowerPoint presentation.</a:t>
            </a:r>
          </a:p>
          <a:p>
            <a:pPr marL="0" marR="0" lvl="0" indent="0" algn="l" defTabSz="914400" rtl="0" eaLnBrk="1" fontAlgn="auto" latinLnBrk="0" hangingPunct="1">
              <a:lnSpc>
                <a:spcPct val="120000"/>
              </a:lnSpc>
              <a:spcBef>
                <a:spcPts val="12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Color Usage</a:t>
            </a:r>
          </a:p>
          <a:p>
            <a:pPr marL="182880" marR="0" lvl="0" indent="-182880" algn="l" defTabSz="914400" rtl="0" eaLnBrk="1" fontAlgn="auto" latinLnBrk="0" hangingPunct="1">
              <a:lnSpc>
                <a:spcPct val="120000"/>
              </a:lnSpc>
              <a:spcBef>
                <a:spcPts val="0"/>
              </a:spcBef>
              <a:spcAft>
                <a:spcPts val="0"/>
              </a:spcAft>
              <a:buClr>
                <a:schemeClr val="tx2"/>
              </a:buClr>
              <a:buSzPct val="110000"/>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Use Black, Dark Gray, or FORVIS Red for text. </a:t>
            </a:r>
          </a:p>
          <a:p>
            <a:pPr marL="182880" marR="0" lvl="0" indent="-182880" algn="l" defTabSz="914400" rtl="0" eaLnBrk="1" fontAlgn="auto" latinLnBrk="0" hangingPunct="1">
              <a:lnSpc>
                <a:spcPct val="120000"/>
              </a:lnSpc>
              <a:spcBef>
                <a:spcPts val="0"/>
              </a:spcBef>
              <a:spcAft>
                <a:spcPts val="0"/>
              </a:spcAft>
              <a:buClr>
                <a:schemeClr val="tx2"/>
              </a:buClr>
              <a:buSzPct val="110000"/>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Secondary colors are reserved for data visualization like charts and tables. </a:t>
            </a:r>
          </a:p>
          <a:p>
            <a:pPr marL="182880" marR="0" lvl="0" indent="-182880" algn="l" defTabSz="914400" rtl="0" eaLnBrk="1" fontAlgn="auto" latinLnBrk="0" hangingPunct="1">
              <a:lnSpc>
                <a:spcPct val="120000"/>
              </a:lnSpc>
              <a:spcBef>
                <a:spcPts val="0"/>
              </a:spcBef>
              <a:spcAft>
                <a:spcPts val="0"/>
              </a:spcAft>
              <a:buClr>
                <a:schemeClr val="tx2"/>
              </a:buClr>
              <a:buSzPct val="110000"/>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 not use FORVIS Red or accent colors in charts or tables.</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1200"/>
              </a:spcBef>
              <a:spcAft>
                <a:spcPts val="0"/>
              </a:spcAft>
              <a:buClrTx/>
              <a:buSzTx/>
              <a:buFontTx/>
              <a:buNone/>
              <a:tabLst/>
              <a:defRPr/>
            </a:pPr>
            <a:r>
              <a:rPr kumimoji="0" lang="en-US" sz="1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Fonts</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Please only use Arial, Arial Bold, and Arial Black throughout this presentation. </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a:lnSpc>
                <a:spcPct val="120000"/>
              </a:lnSpc>
              <a:spcBef>
                <a:spcPts val="1200"/>
              </a:spcBef>
              <a:spcAft>
                <a:spcPts val="0"/>
              </a:spcAft>
            </a:pPr>
            <a:r>
              <a:rPr lang="en-US" sz="1900" b="1" i="0" dirty="0">
                <a:solidFill>
                  <a:schemeClr val="tx1"/>
                </a:solidFill>
                <a:latin typeface="Arial" panose="020B0604020202020204" pitchFamily="34" charset="0"/>
                <a:cs typeface="Arial" panose="020B0604020202020204" pitchFamily="34" charset="0"/>
              </a:rPr>
              <a:t>Icons</a:t>
            </a:r>
            <a:endParaRPr lang="en-US" sz="1800" b="1" i="0" dirty="0">
              <a:solidFill>
                <a:schemeClr val="tx1"/>
              </a:solidFill>
              <a:latin typeface="Arial" panose="020B0604020202020204" pitchFamily="34" charset="0"/>
              <a:cs typeface="Arial" panose="020B0604020202020204" pitchFamily="34" charset="0"/>
            </a:endParaRPr>
          </a:p>
          <a:p>
            <a:pPr>
              <a:lnSpc>
                <a:spcPct val="120000"/>
              </a:lnSpc>
            </a:pPr>
            <a:r>
              <a:rPr lang="en-US" sz="1700" b="0" i="0" dirty="0">
                <a:solidFill>
                  <a:schemeClr val="tx1"/>
                </a:solidFill>
                <a:latin typeface="Arial" panose="020B0604020202020204" pitchFamily="34" charset="0"/>
                <a:cs typeface="Arial" panose="020B0604020202020204" pitchFamily="34" charset="0"/>
              </a:rPr>
              <a:t>We’ve included a library of icons for your use. Our icons appear in either Dark Gray or White (if on a dark background). Please delete these slides when the presentation is final.</a:t>
            </a:r>
          </a:p>
          <a:p>
            <a:pPr>
              <a:lnSpc>
                <a:spcPct val="120000"/>
              </a:lnSpc>
            </a:pPr>
            <a:endParaRPr lang="en-US" sz="1700" b="0" i="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03611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EFA13D-2189-42D8-89D2-A6309CF197B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75" y="1572"/>
            <a:ext cx="12185649" cy="6854856"/>
          </a:xfrm>
          <a:prstGeom prst="rect">
            <a:avLst/>
          </a:prstGeom>
        </p:spPr>
      </p:pic>
      <p:sp>
        <p:nvSpPr>
          <p:cNvPr id="5" name="Text Placeholder 4">
            <a:extLst>
              <a:ext uri="{FF2B5EF4-FFF2-40B4-BE49-F238E27FC236}">
                <a16:creationId xmlns:a16="http://schemas.microsoft.com/office/drawing/2014/main" id="{FAC7F568-09FE-45F6-8B36-72334D8B8F72}"/>
              </a:ext>
            </a:extLst>
          </p:cNvPr>
          <p:cNvSpPr>
            <a:spLocks noGrp="1"/>
          </p:cNvSpPr>
          <p:nvPr>
            <p:ph type="body" sz="quarter" idx="11" hasCustomPrompt="1"/>
          </p:nvPr>
        </p:nvSpPr>
        <p:spPr>
          <a:xfrm>
            <a:off x="4572000" y="6157911"/>
            <a:ext cx="7233920" cy="700089"/>
          </a:xfrm>
        </p:spPr>
        <p:txBody>
          <a:bodyPr anchor="ctr">
            <a:normAutofit/>
          </a:bodyPr>
          <a:lstStyle>
            <a:lvl1pPr marL="0" indent="0" algn="r">
              <a:buFontTx/>
              <a:buNone/>
              <a:defRPr sz="1800" b="1" i="0" cap="none" spc="150" baseline="0">
                <a:solidFill>
                  <a:schemeClr val="bg1"/>
                </a:solidFill>
              </a:defRPr>
            </a:lvl1pPr>
            <a:lvl2pPr marL="457200" indent="0">
              <a:buNone/>
              <a:defRPr/>
            </a:lvl2pPr>
          </a:lstStyle>
          <a:p>
            <a:pPr lvl="0"/>
            <a:r>
              <a:rPr lang="en-US" dirty="0"/>
              <a:t>Industry Here</a:t>
            </a:r>
          </a:p>
        </p:txBody>
      </p:sp>
      <p:sp>
        <p:nvSpPr>
          <p:cNvPr id="4" name="TextBox 3">
            <a:extLst>
              <a:ext uri="{FF2B5EF4-FFF2-40B4-BE49-F238E27FC236}">
                <a16:creationId xmlns:a16="http://schemas.microsoft.com/office/drawing/2014/main" id="{09E0A0B6-2669-4483-815F-68CAD9B6C8CF}"/>
              </a:ext>
            </a:extLst>
          </p:cNvPr>
          <p:cNvSpPr txBox="1"/>
          <p:nvPr userDrawn="1"/>
        </p:nvSpPr>
        <p:spPr>
          <a:xfrm>
            <a:off x="476610" y="6571138"/>
            <a:ext cx="3866322" cy="84639"/>
          </a:xfrm>
          <a:prstGeom prst="rect">
            <a:avLst/>
          </a:prstGeom>
          <a:noFill/>
        </p:spPr>
        <p:txBody>
          <a:bodyPr wrap="square" lIns="0" tIns="0" rIns="0" bIns="0" anchor="b">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C33C754E-94CC-51A6-5D74-FB1650ACF214}"/>
              </a:ext>
            </a:extLst>
          </p:cNvPr>
          <p:cNvSpPr>
            <a:spLocks noGrp="1"/>
          </p:cNvSpPr>
          <p:nvPr>
            <p:ph type="ctrTitle"/>
          </p:nvPr>
        </p:nvSpPr>
        <p:spPr>
          <a:xfrm>
            <a:off x="477078" y="1222131"/>
            <a:ext cx="3866322" cy="5146784"/>
          </a:xfrm>
        </p:spPr>
        <p:txBody>
          <a:bodyPr tIns="0" bIns="0" anchor="ctr" anchorCtr="0">
            <a:normAutofit/>
          </a:bodyPr>
          <a:lstStyle>
            <a:lvl1pPr algn="l">
              <a:defRPr sz="4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8371449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Option 3">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EFA13D-2189-42D8-89D2-A6309CF197B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75" y="1572"/>
            <a:ext cx="12185649" cy="6854856"/>
          </a:xfrm>
          <a:prstGeom prst="rect">
            <a:avLst/>
          </a:prstGeom>
        </p:spPr>
      </p:pic>
      <p:sp>
        <p:nvSpPr>
          <p:cNvPr id="5" name="Text Placeholder 4">
            <a:extLst>
              <a:ext uri="{FF2B5EF4-FFF2-40B4-BE49-F238E27FC236}">
                <a16:creationId xmlns:a16="http://schemas.microsoft.com/office/drawing/2014/main" id="{FAC7F568-09FE-45F6-8B36-72334D8B8F72}"/>
              </a:ext>
            </a:extLst>
          </p:cNvPr>
          <p:cNvSpPr>
            <a:spLocks noGrp="1"/>
          </p:cNvSpPr>
          <p:nvPr>
            <p:ph type="body" sz="quarter" idx="11" hasCustomPrompt="1"/>
          </p:nvPr>
        </p:nvSpPr>
        <p:spPr>
          <a:xfrm>
            <a:off x="4572000" y="6157911"/>
            <a:ext cx="7233920" cy="700089"/>
          </a:xfrm>
        </p:spPr>
        <p:txBody>
          <a:bodyPr anchor="ctr">
            <a:normAutofit/>
          </a:bodyPr>
          <a:lstStyle>
            <a:lvl1pPr marL="0" indent="0" algn="r">
              <a:buFontTx/>
              <a:buNone/>
              <a:defRPr sz="1800" b="1" i="0" cap="none" spc="150" baseline="0">
                <a:solidFill>
                  <a:schemeClr val="bg1"/>
                </a:solidFill>
              </a:defRPr>
            </a:lvl1pPr>
            <a:lvl2pPr marL="457200" indent="0">
              <a:buNone/>
              <a:defRPr/>
            </a:lvl2pPr>
          </a:lstStyle>
          <a:p>
            <a:pPr lvl="0"/>
            <a:r>
              <a:rPr lang="en-US" dirty="0"/>
              <a:t>Industry Here</a:t>
            </a:r>
          </a:p>
        </p:txBody>
      </p:sp>
      <p:sp>
        <p:nvSpPr>
          <p:cNvPr id="4" name="TextBox 3">
            <a:extLst>
              <a:ext uri="{FF2B5EF4-FFF2-40B4-BE49-F238E27FC236}">
                <a16:creationId xmlns:a16="http://schemas.microsoft.com/office/drawing/2014/main" id="{09E0A0B6-2669-4483-815F-68CAD9B6C8CF}"/>
              </a:ext>
            </a:extLst>
          </p:cNvPr>
          <p:cNvSpPr txBox="1"/>
          <p:nvPr userDrawn="1"/>
        </p:nvSpPr>
        <p:spPr>
          <a:xfrm>
            <a:off x="476610" y="6571138"/>
            <a:ext cx="3866322" cy="84639"/>
          </a:xfrm>
          <a:prstGeom prst="rect">
            <a:avLst/>
          </a:prstGeom>
          <a:noFill/>
        </p:spPr>
        <p:txBody>
          <a:bodyPr wrap="square" lIns="0" tIns="0" rIns="0" bIns="0" anchor="b">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C33C754E-94CC-51A6-5D74-FB1650ACF214}"/>
              </a:ext>
            </a:extLst>
          </p:cNvPr>
          <p:cNvSpPr>
            <a:spLocks noGrp="1"/>
          </p:cNvSpPr>
          <p:nvPr>
            <p:ph type="ctrTitle"/>
          </p:nvPr>
        </p:nvSpPr>
        <p:spPr>
          <a:xfrm>
            <a:off x="477078" y="1222131"/>
            <a:ext cx="3866322" cy="5146784"/>
          </a:xfrm>
        </p:spPr>
        <p:txBody>
          <a:bodyPr tIns="0" bIns="0" anchor="ctr" anchorCtr="0">
            <a:normAutofit/>
          </a:bodyPr>
          <a:lstStyle>
            <a:lvl1pPr algn="l">
              <a:defRPr sz="4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9744605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lide Option 5">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EFA13D-2189-42D8-89D2-A6309CF197B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75" y="1572"/>
            <a:ext cx="12185649" cy="6854856"/>
          </a:xfrm>
          <a:prstGeom prst="rect">
            <a:avLst/>
          </a:prstGeom>
        </p:spPr>
      </p:pic>
      <p:sp>
        <p:nvSpPr>
          <p:cNvPr id="3" name="Text Placeholder 2">
            <a:extLst>
              <a:ext uri="{FF2B5EF4-FFF2-40B4-BE49-F238E27FC236}">
                <a16:creationId xmlns:a16="http://schemas.microsoft.com/office/drawing/2014/main" id="{74180BAF-B275-4560-9981-22A6E77F03CA}"/>
              </a:ext>
            </a:extLst>
          </p:cNvPr>
          <p:cNvSpPr>
            <a:spLocks noGrp="1"/>
          </p:cNvSpPr>
          <p:nvPr>
            <p:ph type="body" sz="quarter" idx="10" hasCustomPrompt="1"/>
          </p:nvPr>
        </p:nvSpPr>
        <p:spPr>
          <a:xfrm>
            <a:off x="476609" y="1087120"/>
            <a:ext cx="4095391" cy="3832291"/>
          </a:xfrm>
        </p:spPr>
        <p:txBody>
          <a:bodyPr anchor="ctr" anchorCtr="0">
            <a:normAutofit/>
          </a:bodyPr>
          <a:lstStyle>
            <a:lvl1pPr marL="0" indent="0">
              <a:buFontTx/>
              <a:buNone/>
              <a:defRPr sz="4000" b="1">
                <a:solidFill>
                  <a:schemeClr val="tx1"/>
                </a:solidFill>
              </a:defRPr>
            </a:lvl1pPr>
          </a:lstStyle>
          <a:p>
            <a:pPr lvl="0"/>
            <a:r>
              <a:rPr lang="en-US" dirty="0"/>
              <a:t>Click to add title</a:t>
            </a:r>
          </a:p>
        </p:txBody>
      </p:sp>
      <p:sp>
        <p:nvSpPr>
          <p:cNvPr id="5" name="Text Placeholder 4">
            <a:extLst>
              <a:ext uri="{FF2B5EF4-FFF2-40B4-BE49-F238E27FC236}">
                <a16:creationId xmlns:a16="http://schemas.microsoft.com/office/drawing/2014/main" id="{FAC7F568-09FE-45F6-8B36-72334D8B8F72}"/>
              </a:ext>
            </a:extLst>
          </p:cNvPr>
          <p:cNvSpPr>
            <a:spLocks noGrp="1"/>
          </p:cNvSpPr>
          <p:nvPr>
            <p:ph type="body" sz="quarter" idx="11" hasCustomPrompt="1"/>
          </p:nvPr>
        </p:nvSpPr>
        <p:spPr>
          <a:xfrm>
            <a:off x="4572000" y="6157911"/>
            <a:ext cx="7233920" cy="700089"/>
          </a:xfrm>
        </p:spPr>
        <p:txBody>
          <a:bodyPr anchor="ctr">
            <a:normAutofit/>
          </a:bodyPr>
          <a:lstStyle>
            <a:lvl1pPr marL="0" indent="0" algn="r">
              <a:buFontTx/>
              <a:buNone/>
              <a:defRPr sz="1800" b="1" i="0" cap="none" spc="150" baseline="0">
                <a:solidFill>
                  <a:schemeClr val="bg1"/>
                </a:solidFill>
              </a:defRPr>
            </a:lvl1pPr>
            <a:lvl2pPr marL="457200" indent="0">
              <a:buNone/>
              <a:defRPr/>
            </a:lvl2pPr>
          </a:lstStyle>
          <a:p>
            <a:pPr lvl="0"/>
            <a:r>
              <a:rPr lang="en-US" dirty="0"/>
              <a:t>Industry Here</a:t>
            </a:r>
          </a:p>
        </p:txBody>
      </p:sp>
      <p:sp>
        <p:nvSpPr>
          <p:cNvPr id="4" name="TextBox 3">
            <a:extLst>
              <a:ext uri="{FF2B5EF4-FFF2-40B4-BE49-F238E27FC236}">
                <a16:creationId xmlns:a16="http://schemas.microsoft.com/office/drawing/2014/main" id="{09E0A0B6-2669-4483-815F-68CAD9B6C8CF}"/>
              </a:ext>
            </a:extLst>
          </p:cNvPr>
          <p:cNvSpPr txBox="1"/>
          <p:nvPr userDrawn="1"/>
        </p:nvSpPr>
        <p:spPr>
          <a:xfrm>
            <a:off x="476609" y="6518115"/>
            <a:ext cx="6094562" cy="84639"/>
          </a:xfrm>
          <a:prstGeom prst="rect">
            <a:avLst/>
          </a:prstGeom>
          <a:noFill/>
        </p:spPr>
        <p:txBody>
          <a:bodyPr wrap="square" lIns="0" tIns="0" rIns="0" bIns="0" anchor="b">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
        <p:nvSpPr>
          <p:cNvPr id="2" name="Subtitle 2">
            <a:extLst>
              <a:ext uri="{FF2B5EF4-FFF2-40B4-BE49-F238E27FC236}">
                <a16:creationId xmlns:a16="http://schemas.microsoft.com/office/drawing/2014/main" id="{F0643AD6-5C9B-5EC1-CDDC-14A5785B01E0}"/>
              </a:ext>
            </a:extLst>
          </p:cNvPr>
          <p:cNvSpPr>
            <a:spLocks noGrp="1"/>
          </p:cNvSpPr>
          <p:nvPr>
            <p:ph type="subTitle" idx="1" hasCustomPrompt="1"/>
          </p:nvPr>
        </p:nvSpPr>
        <p:spPr>
          <a:xfrm>
            <a:off x="477077" y="4919412"/>
            <a:ext cx="3091623" cy="1238499"/>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 or dates here</a:t>
            </a:r>
          </a:p>
        </p:txBody>
      </p:sp>
    </p:spTree>
    <p:extLst>
      <p:ext uri="{BB962C8B-B14F-4D97-AF65-F5344CB8AC3E}">
        <p14:creationId xmlns:p14="http://schemas.microsoft.com/office/powerpoint/2010/main" val="2786013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2.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30.jpe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theme" Target="../theme/theme3.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image" Target="../media/image2.png"/><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image" Target="../media/image30.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theme" Target="../theme/theme4.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image" Target="../media/image2.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image" Target="../media/image56.jpe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slideLayout" Target="../slideLayouts/slideLayout10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image" Target="../media/image67.png"/><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image" Target="../media/image1.jpeg"/><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2A0661-7826-F595-F9D2-E5CD00382AF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BF6444B-3F7B-196B-D97A-08724F3F3978}"/>
              </a:ext>
            </a:extLst>
          </p:cNvPr>
          <p:cNvPicPr>
            <a:picLocks noChangeAspect="1"/>
          </p:cNvPicPr>
          <p:nvPr userDrawn="1"/>
        </p:nvPicPr>
        <p:blipFill>
          <a:blip r:embed="rId28"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Placeholder 1">
            <a:extLst>
              <a:ext uri="{FF2B5EF4-FFF2-40B4-BE49-F238E27FC236}">
                <a16:creationId xmlns:a16="http://schemas.microsoft.com/office/drawing/2014/main" id="{31CBC320-6B43-64FF-C652-CE895AACBB47}"/>
              </a:ext>
            </a:extLst>
          </p:cNvPr>
          <p:cNvSpPr>
            <a:spLocks noGrp="1"/>
          </p:cNvSpPr>
          <p:nvPr>
            <p:ph type="title"/>
          </p:nvPr>
        </p:nvSpPr>
        <p:spPr>
          <a:xfrm>
            <a:off x="477520" y="370839"/>
            <a:ext cx="11236960" cy="620395"/>
          </a:xfrm>
          <a:prstGeom prst="rect">
            <a:avLst/>
          </a:prstGeom>
        </p:spPr>
        <p:txBody>
          <a:bodyPr vert="horz" lIns="0" tIns="45720" rIns="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8E8E74F-5752-44DB-8373-56078698ADF6}"/>
              </a:ext>
            </a:extLst>
          </p:cNvPr>
          <p:cNvSpPr>
            <a:spLocks noGrp="1"/>
          </p:cNvSpPr>
          <p:nvPr>
            <p:ph type="body" idx="1"/>
          </p:nvPr>
        </p:nvSpPr>
        <p:spPr>
          <a:xfrm>
            <a:off x="477520" y="1253331"/>
            <a:ext cx="11236960" cy="4351338"/>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E5FE36E-96EA-501B-B129-550ED613D77E}"/>
              </a:ext>
            </a:extLst>
          </p:cNvPr>
          <p:cNvSpPr>
            <a:spLocks noGrp="1"/>
          </p:cNvSpPr>
          <p:nvPr>
            <p:ph type="sldNum" sz="quarter" idx="4"/>
          </p:nvPr>
        </p:nvSpPr>
        <p:spPr>
          <a:xfrm>
            <a:off x="8971280" y="6377304"/>
            <a:ext cx="2743200" cy="130811"/>
          </a:xfrm>
          <a:prstGeom prst="rect">
            <a:avLst/>
          </a:prstGeom>
        </p:spPr>
        <p:txBody>
          <a:bodyPr vert="horz" lIns="0" tIns="0" rIns="0" bIns="0" rtlCol="0" anchor="b" anchorCtr="0"/>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212C38A-D241-7041-9EFC-6446870ABFAA}" type="slidenum">
              <a:rPr lang="en-US" smtClean="0"/>
              <a:pPr/>
              <a:t>‹#›</a:t>
            </a:fld>
            <a:endParaRPr lang="en-US" dirty="0"/>
          </a:p>
        </p:txBody>
      </p:sp>
      <p:pic>
        <p:nvPicPr>
          <p:cNvPr id="12" name="Picture 11" descr="A red and black logo&#10;&#10;Description automatically generated with low confidence">
            <a:extLst>
              <a:ext uri="{FF2B5EF4-FFF2-40B4-BE49-F238E27FC236}">
                <a16:creationId xmlns:a16="http://schemas.microsoft.com/office/drawing/2014/main" id="{5F46FF60-E4E9-9F9F-7779-34C3CC5192DE}"/>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A1FDD23F-F2EB-FA93-4F91-8F40F930A842}"/>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011866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90" r:id="rId26"/>
  </p:sldLayoutIdLst>
  <p:hf hdr="0" ftr="0" dt="0"/>
  <p:txStyles>
    <p:titleStyle>
      <a:lvl1pPr marL="11113" indent="-11113" algn="l" defTabSz="914400" rtl="0" eaLnBrk="1" latinLnBrk="0" hangingPunct="1">
        <a:lnSpc>
          <a:spcPct val="90000"/>
        </a:lnSpc>
        <a:spcBef>
          <a:spcPct val="0"/>
        </a:spcBef>
        <a:buNone/>
        <a:tabLst/>
        <a:defRPr sz="4000" b="1" i="0" kern="1200">
          <a:solidFill>
            <a:schemeClr val="tx1"/>
          </a:solidFill>
          <a:latin typeface="Arial" panose="020B0604020202020204" pitchFamily="34" charset="0"/>
          <a:ea typeface="+mj-ea"/>
          <a:cs typeface="Arial" panose="020B0604020202020204" pitchFamily="34" charset="0"/>
        </a:defRPr>
      </a:lvl1pPr>
    </p:titleStyle>
    <p:bodyStyle>
      <a:lvl1pPr marL="233363" indent="-233363" algn="l" defTabSz="914400" rtl="0" eaLnBrk="1" latinLnBrk="0" hangingPunct="1">
        <a:lnSpc>
          <a:spcPct val="100000"/>
        </a:lnSpc>
        <a:spcBef>
          <a:spcPts val="1000"/>
        </a:spcBef>
        <a:buClr>
          <a:srgbClr val="D42B1E"/>
        </a:buClr>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D42B1E"/>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D42B1E"/>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D42B1E"/>
        </a:buClr>
        <a:buSzPct val="100000"/>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D42B1E"/>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68">
          <p15:clr>
            <a:srgbClr val="F26B43"/>
          </p15:clr>
        </p15:guide>
        <p15:guide id="2" pos="288">
          <p15:clr>
            <a:srgbClr val="F26B43"/>
          </p15:clr>
        </p15:guide>
        <p15:guide id="3" pos="739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2A0661-7826-F595-F9D2-E5CD00382AF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BF6444B-3F7B-196B-D97A-08724F3F3978}"/>
              </a:ext>
            </a:extLst>
          </p:cNvPr>
          <p:cNvPicPr>
            <a:picLocks noChangeAspect="1"/>
          </p:cNvPicPr>
          <p:nvPr userDrawn="1"/>
        </p:nvPicPr>
        <p:blipFill>
          <a:blip r:embed="rId15"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1CBC320-6B43-64FF-C652-CE895AACBB47}"/>
              </a:ext>
            </a:extLst>
          </p:cNvPr>
          <p:cNvSpPr>
            <a:spLocks noGrp="1"/>
          </p:cNvSpPr>
          <p:nvPr>
            <p:ph type="title"/>
          </p:nvPr>
        </p:nvSpPr>
        <p:spPr>
          <a:xfrm>
            <a:off x="477520" y="370839"/>
            <a:ext cx="11236960" cy="620395"/>
          </a:xfrm>
          <a:prstGeom prst="rect">
            <a:avLst/>
          </a:prstGeom>
        </p:spPr>
        <p:txBody>
          <a:bodyPr vert="horz" lIns="0" tIns="45720" rIns="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8E8E74F-5752-44DB-8373-56078698ADF6}"/>
              </a:ext>
            </a:extLst>
          </p:cNvPr>
          <p:cNvSpPr>
            <a:spLocks noGrp="1"/>
          </p:cNvSpPr>
          <p:nvPr>
            <p:ph type="body" idx="1"/>
          </p:nvPr>
        </p:nvSpPr>
        <p:spPr>
          <a:xfrm>
            <a:off x="477520" y="1253331"/>
            <a:ext cx="11236960" cy="4351338"/>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E5FE36E-96EA-501B-B129-550ED613D77E}"/>
              </a:ext>
            </a:extLst>
          </p:cNvPr>
          <p:cNvSpPr>
            <a:spLocks noGrp="1"/>
          </p:cNvSpPr>
          <p:nvPr>
            <p:ph type="sldNum" sz="quarter" idx="4"/>
          </p:nvPr>
        </p:nvSpPr>
        <p:spPr>
          <a:xfrm>
            <a:off x="8971280" y="6377304"/>
            <a:ext cx="2743200" cy="130811"/>
          </a:xfrm>
          <a:prstGeom prst="rect">
            <a:avLst/>
          </a:prstGeom>
        </p:spPr>
        <p:txBody>
          <a:bodyPr vert="horz" lIns="0" tIns="0" rIns="0" bIns="0" rtlCol="0" anchor="b" anchorCtr="0"/>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212C38A-D241-7041-9EFC-6446870ABFAA}" type="slidenum">
              <a:rPr lang="en-US" smtClean="0"/>
              <a:pPr/>
              <a:t>‹#›</a:t>
            </a:fld>
            <a:endParaRPr lang="en-US" dirty="0"/>
          </a:p>
        </p:txBody>
      </p:sp>
      <p:pic>
        <p:nvPicPr>
          <p:cNvPr id="12" name="Picture 11" descr="A red and black logo&#10;&#10;Description automatically generated with low confidence">
            <a:extLst>
              <a:ext uri="{FF2B5EF4-FFF2-40B4-BE49-F238E27FC236}">
                <a16:creationId xmlns:a16="http://schemas.microsoft.com/office/drawing/2014/main" id="{5F46FF60-E4E9-9F9F-7779-34C3CC5192DE}"/>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A1FDD23F-F2EB-FA93-4F91-8F40F930A842}"/>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552974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hf hdr="0" ftr="0" dt="0"/>
  <p:txStyles>
    <p:titleStyle>
      <a:lvl1pPr marL="11113" indent="-11113" algn="l" defTabSz="914400" rtl="0" eaLnBrk="1" latinLnBrk="0" hangingPunct="1">
        <a:lnSpc>
          <a:spcPct val="90000"/>
        </a:lnSpc>
        <a:spcBef>
          <a:spcPct val="0"/>
        </a:spcBef>
        <a:buNone/>
        <a:tabLst/>
        <a:defRPr sz="4000" b="1" i="0" kern="1200">
          <a:solidFill>
            <a:schemeClr val="tx1"/>
          </a:solidFill>
          <a:latin typeface="Arial" panose="020B0604020202020204" pitchFamily="34" charset="0"/>
          <a:ea typeface="+mj-ea"/>
          <a:cs typeface="Arial" panose="020B0604020202020204" pitchFamily="34" charset="0"/>
        </a:defRPr>
      </a:lvl1pPr>
    </p:titleStyle>
    <p:bodyStyle>
      <a:lvl1pPr marL="233363" indent="-233363" algn="l" defTabSz="914400" rtl="0" eaLnBrk="1" latinLnBrk="0" hangingPunct="1">
        <a:lnSpc>
          <a:spcPct val="100000"/>
        </a:lnSpc>
        <a:spcBef>
          <a:spcPts val="1000"/>
        </a:spcBef>
        <a:buClr>
          <a:srgbClr val="D42B1E"/>
        </a:buClr>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D42B1E"/>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D42B1E"/>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D42B1E"/>
        </a:buClr>
        <a:buSzPct val="100000"/>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D42B1E"/>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68">
          <p15:clr>
            <a:srgbClr val="F26B43"/>
          </p15:clr>
        </p15:guide>
        <p15:guide id="2" pos="288">
          <p15:clr>
            <a:srgbClr val="F26B43"/>
          </p15:clr>
        </p15:guide>
        <p15:guide id="3" pos="739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F6444B-3F7B-196B-D97A-08724F3F3978}"/>
              </a:ext>
            </a:extLst>
          </p:cNvPr>
          <p:cNvPicPr>
            <a:picLocks noChangeAspect="1"/>
          </p:cNvPicPr>
          <p:nvPr userDrawn="1"/>
        </p:nvPicPr>
        <p:blipFill>
          <a:blip r:embed="rId2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1CBC320-6B43-64FF-C652-CE895AACBB47}"/>
              </a:ext>
            </a:extLst>
          </p:cNvPr>
          <p:cNvSpPr>
            <a:spLocks noGrp="1"/>
          </p:cNvSpPr>
          <p:nvPr>
            <p:ph type="title"/>
          </p:nvPr>
        </p:nvSpPr>
        <p:spPr>
          <a:xfrm>
            <a:off x="477520" y="370839"/>
            <a:ext cx="11236960" cy="620395"/>
          </a:xfrm>
          <a:prstGeom prst="rect">
            <a:avLst/>
          </a:prstGeom>
        </p:spPr>
        <p:txBody>
          <a:bodyPr vert="horz" lIns="0" tIns="45720" rIns="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8E8E74F-5752-44DB-8373-56078698ADF6}"/>
              </a:ext>
            </a:extLst>
          </p:cNvPr>
          <p:cNvSpPr>
            <a:spLocks noGrp="1"/>
          </p:cNvSpPr>
          <p:nvPr>
            <p:ph type="body" idx="1"/>
          </p:nvPr>
        </p:nvSpPr>
        <p:spPr>
          <a:xfrm>
            <a:off x="477520" y="1253331"/>
            <a:ext cx="11236960" cy="4351338"/>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E5FE36E-96EA-501B-B129-550ED613D77E}"/>
              </a:ext>
            </a:extLst>
          </p:cNvPr>
          <p:cNvSpPr>
            <a:spLocks noGrp="1"/>
          </p:cNvSpPr>
          <p:nvPr>
            <p:ph type="sldNum" sz="quarter" idx="4"/>
          </p:nvPr>
        </p:nvSpPr>
        <p:spPr>
          <a:xfrm>
            <a:off x="8971280" y="6377304"/>
            <a:ext cx="2743200" cy="130811"/>
          </a:xfrm>
          <a:prstGeom prst="rect">
            <a:avLst/>
          </a:prstGeom>
        </p:spPr>
        <p:txBody>
          <a:bodyPr vert="horz" lIns="0" tIns="0" rIns="0" bIns="0" rtlCol="0" anchor="b" anchorCtr="0"/>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212C38A-D241-7041-9EFC-6446870ABFAA}" type="slidenum">
              <a:rPr lang="en-US" smtClean="0"/>
              <a:pPr/>
              <a:t>‹#›</a:t>
            </a:fld>
            <a:endParaRPr lang="en-US" dirty="0"/>
          </a:p>
        </p:txBody>
      </p:sp>
      <p:pic>
        <p:nvPicPr>
          <p:cNvPr id="12" name="Picture 11" descr="A red and black logo&#10;&#10;Description automatically generated with low confidence">
            <a:extLst>
              <a:ext uri="{FF2B5EF4-FFF2-40B4-BE49-F238E27FC236}">
                <a16:creationId xmlns:a16="http://schemas.microsoft.com/office/drawing/2014/main" id="{5F46FF60-E4E9-9F9F-7779-34C3CC5192DE}"/>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A1FDD23F-F2EB-FA93-4F91-8F40F930A842}"/>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426201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6" r:id="rId17"/>
    <p:sldLayoutId id="2147483727" r:id="rId18"/>
    <p:sldLayoutId id="2147483728" r:id="rId19"/>
    <p:sldLayoutId id="2147483729" r:id="rId20"/>
  </p:sldLayoutIdLst>
  <p:hf hdr="0" ftr="0" dt="0"/>
  <p:txStyles>
    <p:title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Arial" panose="020B0604020202020204" pitchFamily="34" charset="0"/>
        </a:defRPr>
      </a:lvl1pPr>
    </p:titleStyle>
    <p:bodyStyle>
      <a:lvl1pPr marL="233363" indent="-233363" algn="l" defTabSz="914400" rtl="0" eaLnBrk="1" latinLnBrk="0" hangingPunct="1">
        <a:lnSpc>
          <a:spcPct val="100000"/>
        </a:lnSpc>
        <a:spcBef>
          <a:spcPts val="1000"/>
        </a:spcBef>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3666C9-33BE-9826-D3B5-FA23C01EEF3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1BF6444B-3F7B-196B-D97A-08724F3F3978}"/>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1CBC320-6B43-64FF-C652-CE895AACBB47}"/>
              </a:ext>
            </a:extLst>
          </p:cNvPr>
          <p:cNvSpPr>
            <a:spLocks noGrp="1"/>
          </p:cNvSpPr>
          <p:nvPr>
            <p:ph type="title"/>
          </p:nvPr>
        </p:nvSpPr>
        <p:spPr>
          <a:xfrm>
            <a:off x="477520" y="370839"/>
            <a:ext cx="11236960" cy="620395"/>
          </a:xfrm>
          <a:prstGeom prst="rect">
            <a:avLst/>
          </a:prstGeom>
        </p:spPr>
        <p:txBody>
          <a:bodyPr vert="horz" lIns="0" tIns="45720" rIns="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8E8E74F-5752-44DB-8373-56078698ADF6}"/>
              </a:ext>
            </a:extLst>
          </p:cNvPr>
          <p:cNvSpPr>
            <a:spLocks noGrp="1"/>
          </p:cNvSpPr>
          <p:nvPr>
            <p:ph type="body" idx="1"/>
          </p:nvPr>
        </p:nvSpPr>
        <p:spPr>
          <a:xfrm>
            <a:off x="477520" y="1253331"/>
            <a:ext cx="11236960" cy="4351338"/>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E5FE36E-96EA-501B-B129-550ED613D77E}"/>
              </a:ext>
            </a:extLst>
          </p:cNvPr>
          <p:cNvSpPr>
            <a:spLocks noGrp="1"/>
          </p:cNvSpPr>
          <p:nvPr>
            <p:ph type="sldNum" sz="quarter" idx="4"/>
          </p:nvPr>
        </p:nvSpPr>
        <p:spPr>
          <a:xfrm>
            <a:off x="8971280" y="6377304"/>
            <a:ext cx="2743200" cy="130811"/>
          </a:xfrm>
          <a:prstGeom prst="rect">
            <a:avLst/>
          </a:prstGeom>
        </p:spPr>
        <p:txBody>
          <a:bodyPr vert="horz" lIns="0" tIns="0" rIns="0" bIns="0" rtlCol="0" anchor="b" anchorCtr="0"/>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212C38A-D241-7041-9EFC-6446870ABFAA}" type="slidenum">
              <a:rPr lang="en-US" smtClean="0"/>
              <a:pPr/>
              <a:t>‹#›</a:t>
            </a:fld>
            <a:endParaRPr lang="en-US" dirty="0"/>
          </a:p>
        </p:txBody>
      </p:sp>
      <p:pic>
        <p:nvPicPr>
          <p:cNvPr id="12" name="Picture 11" descr="A red and black logo&#10;&#10;Description automatically generated with low confidence">
            <a:extLst>
              <a:ext uri="{FF2B5EF4-FFF2-40B4-BE49-F238E27FC236}">
                <a16:creationId xmlns:a16="http://schemas.microsoft.com/office/drawing/2014/main" id="{5F46FF60-E4E9-9F9F-7779-34C3CC5192DE}"/>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A1FDD23F-F2EB-FA93-4F91-8F40F930A842}"/>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511411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hf hdr="0" ftr="0" dt="0"/>
  <p:txStyles>
    <p:titleStyle>
      <a:lvl1pPr marL="11113" indent="-11113" algn="l" defTabSz="914400" rtl="0" eaLnBrk="1" latinLnBrk="0" hangingPunct="1">
        <a:lnSpc>
          <a:spcPct val="90000"/>
        </a:lnSpc>
        <a:spcBef>
          <a:spcPct val="0"/>
        </a:spcBef>
        <a:buNone/>
        <a:tabLst/>
        <a:defRPr sz="4000" b="1" i="0" kern="1200">
          <a:solidFill>
            <a:schemeClr val="tx1"/>
          </a:solidFill>
          <a:latin typeface="Arial" panose="020B0604020202020204" pitchFamily="34" charset="0"/>
          <a:ea typeface="+mj-ea"/>
          <a:cs typeface="Arial" panose="020B0604020202020204" pitchFamily="34" charset="0"/>
        </a:defRPr>
      </a:lvl1pPr>
    </p:titleStyle>
    <p:bodyStyle>
      <a:lvl1pPr marL="233363" indent="-233363" algn="l" defTabSz="914400" rtl="0" eaLnBrk="1" latinLnBrk="0" hangingPunct="1">
        <a:lnSpc>
          <a:spcPct val="100000"/>
        </a:lnSpc>
        <a:spcBef>
          <a:spcPts val="1000"/>
        </a:spcBef>
        <a:buClr>
          <a:srgbClr val="D42B1E"/>
        </a:buClr>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D42B1E"/>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D42B1E"/>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D42B1E"/>
        </a:buClr>
        <a:buSzPct val="100000"/>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D42B1E"/>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68">
          <p15:clr>
            <a:srgbClr val="F26B43"/>
          </p15:clr>
        </p15:guide>
        <p15:guide id="2" pos="288">
          <p15:clr>
            <a:srgbClr val="F26B43"/>
          </p15:clr>
        </p15:guide>
        <p15:guide id="3" pos="73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2A0661-7826-F595-F9D2-E5CD00382AF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BF6444B-3F7B-196B-D97A-08724F3F3978}"/>
              </a:ext>
            </a:extLst>
          </p:cNvPr>
          <p:cNvPicPr>
            <a:picLocks noChangeAspect="1"/>
          </p:cNvPicPr>
          <p:nvPr userDrawn="1"/>
        </p:nvPicPr>
        <p:blipFill>
          <a:blip r:embed="rId31"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Placeholder 1">
            <a:extLst>
              <a:ext uri="{FF2B5EF4-FFF2-40B4-BE49-F238E27FC236}">
                <a16:creationId xmlns:a16="http://schemas.microsoft.com/office/drawing/2014/main" id="{31CBC320-6B43-64FF-C652-CE895AACBB47}"/>
              </a:ext>
            </a:extLst>
          </p:cNvPr>
          <p:cNvSpPr>
            <a:spLocks noGrp="1"/>
          </p:cNvSpPr>
          <p:nvPr>
            <p:ph type="title"/>
          </p:nvPr>
        </p:nvSpPr>
        <p:spPr>
          <a:xfrm>
            <a:off x="477520" y="370839"/>
            <a:ext cx="11236960" cy="620395"/>
          </a:xfrm>
          <a:prstGeom prst="rect">
            <a:avLst/>
          </a:prstGeom>
        </p:spPr>
        <p:txBody>
          <a:bodyPr vert="horz" lIns="0" tIns="45720" rIns="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8E8E74F-5752-44DB-8373-56078698ADF6}"/>
              </a:ext>
            </a:extLst>
          </p:cNvPr>
          <p:cNvSpPr>
            <a:spLocks noGrp="1"/>
          </p:cNvSpPr>
          <p:nvPr>
            <p:ph type="body" idx="1"/>
          </p:nvPr>
        </p:nvSpPr>
        <p:spPr>
          <a:xfrm>
            <a:off x="477520" y="1253331"/>
            <a:ext cx="11236960" cy="4351338"/>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E5FE36E-96EA-501B-B129-550ED613D77E}"/>
              </a:ext>
            </a:extLst>
          </p:cNvPr>
          <p:cNvSpPr>
            <a:spLocks noGrp="1"/>
          </p:cNvSpPr>
          <p:nvPr>
            <p:ph type="sldNum" sz="quarter" idx="4"/>
          </p:nvPr>
        </p:nvSpPr>
        <p:spPr>
          <a:xfrm>
            <a:off x="8971280" y="6377304"/>
            <a:ext cx="2743200" cy="130811"/>
          </a:xfrm>
          <a:prstGeom prst="rect">
            <a:avLst/>
          </a:prstGeom>
        </p:spPr>
        <p:txBody>
          <a:bodyPr vert="horz" lIns="0" tIns="0" rIns="0" bIns="0" rtlCol="0" anchor="b" anchorCtr="0"/>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212C38A-D241-7041-9EFC-6446870ABFAA}" type="slidenum">
              <a:rPr lang="en-US" smtClean="0"/>
              <a:pPr/>
              <a:t>‹#›</a:t>
            </a:fld>
            <a:endParaRPr lang="en-US" dirty="0"/>
          </a:p>
        </p:txBody>
      </p:sp>
      <p:pic>
        <p:nvPicPr>
          <p:cNvPr id="12" name="Picture 11" descr="A red and black logo&#10;&#10;Description automatically generated with low confidence">
            <a:extLst>
              <a:ext uri="{FF2B5EF4-FFF2-40B4-BE49-F238E27FC236}">
                <a16:creationId xmlns:a16="http://schemas.microsoft.com/office/drawing/2014/main" id="{5F46FF60-E4E9-9F9F-7779-34C3CC5192DE}"/>
              </a:ext>
            </a:extLst>
          </p:cNvPr>
          <p:cNvPicPr>
            <a:picLocks noChangeAspect="1"/>
          </p:cNvPicPr>
          <p:nvPr userDrawn="1"/>
        </p:nvPicPr>
        <p:blipFill>
          <a:blip r:embed="rId32"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A1FDD23F-F2EB-FA93-4F91-8F40F930A842}"/>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29119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Lst>
  <p:hf hdr="0" ftr="0" dt="0"/>
  <p:txStyles>
    <p:titleStyle>
      <a:lvl1pPr marL="11113" indent="-11113" algn="l" defTabSz="914400" rtl="0" eaLnBrk="1" latinLnBrk="0" hangingPunct="1">
        <a:lnSpc>
          <a:spcPct val="90000"/>
        </a:lnSpc>
        <a:spcBef>
          <a:spcPct val="0"/>
        </a:spcBef>
        <a:buNone/>
        <a:tabLst/>
        <a:defRPr sz="4000" b="1" i="0" kern="1200">
          <a:solidFill>
            <a:schemeClr val="tx1"/>
          </a:solidFill>
          <a:latin typeface="Arial" panose="020B0604020202020204" pitchFamily="34" charset="0"/>
          <a:ea typeface="+mj-ea"/>
          <a:cs typeface="Arial" panose="020B0604020202020204" pitchFamily="34" charset="0"/>
        </a:defRPr>
      </a:lvl1pPr>
    </p:titleStyle>
    <p:bodyStyle>
      <a:lvl1pPr marL="233363" indent="-233363" algn="l" defTabSz="914400" rtl="0" eaLnBrk="1" latinLnBrk="0" hangingPunct="1">
        <a:lnSpc>
          <a:spcPct val="100000"/>
        </a:lnSpc>
        <a:spcBef>
          <a:spcPts val="1000"/>
        </a:spcBef>
        <a:buClr>
          <a:srgbClr val="D42B1E"/>
        </a:buClr>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D42B1E"/>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D42B1E"/>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D42B1E"/>
        </a:buClr>
        <a:buSzPct val="100000"/>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D42B1E"/>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68">
          <p15:clr>
            <a:srgbClr val="F26B43"/>
          </p15:clr>
        </p15:guide>
        <p15:guide id="2" pos="288">
          <p15:clr>
            <a:srgbClr val="F26B43"/>
          </p15:clr>
        </p15:guide>
        <p15:guide id="3" pos="73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7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01.xml.rels><?xml version="1.0" encoding="UTF-8" standalone="yes"?>
<Relationships xmlns="http://schemas.openxmlformats.org/package/2006/relationships"><Relationship Id="rId3" Type="http://schemas.openxmlformats.org/officeDocument/2006/relationships/hyperlink" Target="https://acfepublic.s3.us-west-2.amazonaws.com/2022-RTTN-How-Do-Perpetrators-Conceal-Their-Frauds.pdf" TargetMode="External"/><Relationship Id="rId2" Type="http://schemas.openxmlformats.org/officeDocument/2006/relationships/image" Target="../media/image109.png"/><Relationship Id="rId1" Type="http://schemas.openxmlformats.org/officeDocument/2006/relationships/slideLayout" Target="../slideLayouts/slideLayout8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73.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xml"/><Relationship Id="rId1" Type="http://schemas.openxmlformats.org/officeDocument/2006/relationships/slideLayout" Target="../slideLayouts/slideLayout7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xml"/><Relationship Id="rId1" Type="http://schemas.openxmlformats.org/officeDocument/2006/relationships/slideLayout" Target="../slideLayouts/slideLayout7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xml"/><Relationship Id="rId1" Type="http://schemas.openxmlformats.org/officeDocument/2006/relationships/slideLayout" Target="../slideLayouts/slideLayout7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5.xml"/><Relationship Id="rId1" Type="http://schemas.openxmlformats.org/officeDocument/2006/relationships/slideLayout" Target="../slideLayouts/slideLayout73.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6.xml"/><Relationship Id="rId1" Type="http://schemas.openxmlformats.org/officeDocument/2006/relationships/slideLayout" Target="../slideLayouts/slideLayout73.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7.xml"/><Relationship Id="rId1" Type="http://schemas.openxmlformats.org/officeDocument/2006/relationships/slideLayout" Target="../slideLayouts/slideLayout75.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8.xml"/><Relationship Id="rId1" Type="http://schemas.openxmlformats.org/officeDocument/2006/relationships/slideLayout" Target="../slideLayouts/slideLayout75.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73.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73.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73.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73.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9.xml"/><Relationship Id="rId1" Type="http://schemas.openxmlformats.org/officeDocument/2006/relationships/slideLayout" Target="../slideLayouts/slideLayout73.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10.xml"/><Relationship Id="rId1" Type="http://schemas.openxmlformats.org/officeDocument/2006/relationships/slideLayout" Target="../slideLayouts/slideLayout73.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73.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73.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73.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73.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73.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73.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73.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73.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73.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1.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73.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5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3.xml.rels><?xml version="1.0" encoding="UTF-8" standalone="yes"?>
<Relationships xmlns="http://schemas.openxmlformats.org/package/2006/relationships"><Relationship Id="rId3" Type="http://schemas.openxmlformats.org/officeDocument/2006/relationships/hyperlink" Target="http://www.nasbaregistry.org/" TargetMode="External"/><Relationship Id="rId2" Type="http://schemas.openxmlformats.org/officeDocument/2006/relationships/image" Target="../media/image86.png"/><Relationship Id="rId1" Type="http://schemas.openxmlformats.org/officeDocument/2006/relationships/slideLayout" Target="../slideLayouts/slideLayout76.xml"/></Relationships>
</file>

<file path=ppt/slides/_rels/slide5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76.xml"/><Relationship Id="rId1" Type="http://schemas.openxmlformats.org/officeDocument/2006/relationships/video" Target="https://www.youtube.com/embed/bgIv_NgkUlw?list=PL4A6891CBA63E9026"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slideLayout" Target="../slideLayouts/slideLayout76.xml"/><Relationship Id="rId1" Type="http://schemas.openxmlformats.org/officeDocument/2006/relationships/video" Target="https://www.youtube.com/embed/WPtLTmGx7v4?list=PL4A6891CBA63E9026"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xml"/><Relationship Id="rId5" Type="http://schemas.openxmlformats.org/officeDocument/2006/relationships/image" Target="../media/image93.png"/><Relationship Id="rId4" Type="http://schemas.openxmlformats.org/officeDocument/2006/relationships/image" Target="../media/image9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8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91.xml.rels><?xml version="1.0" encoding="UTF-8" standalone="yes"?>
<Relationships xmlns="http://schemas.openxmlformats.org/package/2006/relationships"><Relationship Id="rId3" Type="http://schemas.openxmlformats.org/officeDocument/2006/relationships/hyperlink" Target="https://acfepublic.s3.us-west-2.amazonaws.com/2022-RTTN-How-Do-Perpetrators-Conceal-Their-Frauds.pdf" TargetMode="External"/><Relationship Id="rId2" Type="http://schemas.openxmlformats.org/officeDocument/2006/relationships/image" Target="../media/image102.png"/><Relationship Id="rId1" Type="http://schemas.openxmlformats.org/officeDocument/2006/relationships/slideLayout" Target="../slideLayouts/slideLayout85.xml"/></Relationships>
</file>

<file path=ppt/slides/_rels/slide92.xml.rels><?xml version="1.0" encoding="UTF-8" standalone="yes"?>
<Relationships xmlns="http://schemas.openxmlformats.org/package/2006/relationships"><Relationship Id="rId3" Type="http://schemas.openxmlformats.org/officeDocument/2006/relationships/hyperlink" Target="https://acfepublic.s3.us-west-2.amazonaws.com/2022-RTTN-How-Do-Perpetrators-Conceal-Their-Frauds.pdf" TargetMode="External"/><Relationship Id="rId2" Type="http://schemas.openxmlformats.org/officeDocument/2006/relationships/image" Target="../media/image103.png"/><Relationship Id="rId1" Type="http://schemas.openxmlformats.org/officeDocument/2006/relationships/slideLayout" Target="../slideLayouts/slideLayout85.xml"/></Relationships>
</file>

<file path=ppt/slides/_rels/slide9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86.xml"/></Relationships>
</file>

<file path=ppt/slides/_rels/slide9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86.xml"/></Relationships>
</file>

<file path=ppt/slides/_rels/slide9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8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9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8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outdoor, grass, tree, sky&#10;&#10;Description automatically generated">
            <a:extLst>
              <a:ext uri="{FF2B5EF4-FFF2-40B4-BE49-F238E27FC236}">
                <a16:creationId xmlns:a16="http://schemas.microsoft.com/office/drawing/2014/main" id="{A1313BC2-BAE8-4DF4-AE35-4CCC872FD31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A74EC9A8-7CA9-4ECC-B0F4-DFE71CD3E86A}"/>
              </a:ext>
            </a:extLst>
          </p:cNvPr>
          <p:cNvSpPr>
            <a:spLocks noGrp="1"/>
          </p:cNvSpPr>
          <p:nvPr>
            <p:ph type="sldNum" sz="quarter" idx="4"/>
          </p:nvPr>
        </p:nvSpPr>
        <p:spPr>
          <a:xfrm>
            <a:off x="8610600" y="635635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B212C38A-D241-7041-9EFC-6446870ABFAA}" type="slidenum">
              <a:rPr kumimoji="0" lang="en-US"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defTabSz="914400" rtl="0" eaLnBrk="1" fontAlgn="auto" latinLnBrk="0" hangingPunct="1">
                <a:spcBef>
                  <a:spcPts val="0"/>
                </a:spcBef>
                <a:spcAft>
                  <a:spcPts val="600"/>
                </a:spcAft>
                <a:buClrTx/>
                <a:buSzTx/>
                <a:buFontTx/>
                <a:buNone/>
                <a:tabLst/>
                <a:defRPr/>
              </a:pPr>
              <a:t>1</a:t>
            </a:fld>
            <a:endParaRPr kumimoji="0" lang="en-US"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6" name="Picture 5" descr="A red letter on a black background&#10;&#10;Description automatically generated with medium confidence">
            <a:extLst>
              <a:ext uri="{FF2B5EF4-FFF2-40B4-BE49-F238E27FC236}">
                <a16:creationId xmlns:a16="http://schemas.microsoft.com/office/drawing/2014/main" id="{A65EA71B-397A-43F6-8C27-D041FD4D53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655" y="5421058"/>
            <a:ext cx="4347047" cy="857714"/>
          </a:xfrm>
          <a:prstGeom prst="rect">
            <a:avLst/>
          </a:prstGeom>
        </p:spPr>
      </p:pic>
      <p:sp>
        <p:nvSpPr>
          <p:cNvPr id="8" name="Title 1">
            <a:extLst>
              <a:ext uri="{FF2B5EF4-FFF2-40B4-BE49-F238E27FC236}">
                <a16:creationId xmlns:a16="http://schemas.microsoft.com/office/drawing/2014/main" id="{1003B0DE-D41C-49B3-B07F-EBB426860C5F}"/>
              </a:ext>
            </a:extLst>
          </p:cNvPr>
          <p:cNvSpPr txBox="1">
            <a:spLocks/>
          </p:cNvSpPr>
          <p:nvPr/>
        </p:nvSpPr>
        <p:spPr>
          <a:xfrm>
            <a:off x="500557" y="1554481"/>
            <a:ext cx="10605246" cy="3167148"/>
          </a:xfrm>
          <a:prstGeom prst="rect">
            <a:avLst/>
          </a:prstGeom>
        </p:spPr>
        <p:txBody>
          <a:bodyPr/>
          <a:lstStyle>
            <a:lvl1pPr marL="11113" indent="-11113" algn="l" defTabSz="914400" rtl="0" eaLnBrk="1" latinLnBrk="0" hangingPunct="1">
              <a:lnSpc>
                <a:spcPct val="90000"/>
              </a:lnSpc>
              <a:spcBef>
                <a:spcPct val="0"/>
              </a:spcBef>
              <a:buNone/>
              <a:tabLst/>
              <a:defRPr sz="4000" b="1" i="0" kern="1200">
                <a:solidFill>
                  <a:schemeClr val="tx1"/>
                </a:solidFill>
                <a:latin typeface="Arial" panose="020B0604020202020204" pitchFamily="34" charset="0"/>
                <a:ea typeface="+mj-ea"/>
                <a:cs typeface="Arial" panose="020B0604020202020204" pitchFamily="34" charset="0"/>
              </a:defRPr>
            </a:lvl1pPr>
          </a:lstStyle>
          <a:p>
            <a:r>
              <a:rPr lang="en-US" sz="4800" dirty="0">
                <a:solidFill>
                  <a:schemeClr val="bg1"/>
                </a:solidFill>
              </a:rPr>
              <a:t>2023 Nonprofit &amp; </a:t>
            </a:r>
          </a:p>
          <a:p>
            <a:r>
              <a:rPr lang="en-US" sz="4800" dirty="0">
                <a:solidFill>
                  <a:schemeClr val="bg1"/>
                </a:solidFill>
              </a:rPr>
              <a:t>Public Sector </a:t>
            </a:r>
          </a:p>
          <a:p>
            <a:r>
              <a:rPr lang="en-US" sz="4800" dirty="0">
                <a:solidFill>
                  <a:schemeClr val="bg1"/>
                </a:solidFill>
              </a:rPr>
              <a:t>Seminar</a:t>
            </a:r>
            <a:endParaRPr lang="en-US" dirty="0">
              <a:solidFill>
                <a:schemeClr val="bg1"/>
              </a:solidFill>
            </a:endParaRPr>
          </a:p>
        </p:txBody>
      </p:sp>
    </p:spTree>
    <p:extLst>
      <p:ext uri="{BB962C8B-B14F-4D97-AF65-F5344CB8AC3E}">
        <p14:creationId xmlns:p14="http://schemas.microsoft.com/office/powerpoint/2010/main" val="963847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A845EC-55FB-4BAD-AF7A-1D633269AC6A}"/>
              </a:ext>
            </a:extLst>
          </p:cNvPr>
          <p:cNvSpPr>
            <a:spLocks noGrp="1"/>
          </p:cNvSpPr>
          <p:nvPr>
            <p:ph type="title"/>
          </p:nvPr>
        </p:nvSpPr>
        <p:spPr>
          <a:xfrm>
            <a:off x="375334" y="139732"/>
            <a:ext cx="8742758" cy="1007840"/>
          </a:xfrm>
        </p:spPr>
        <p:txBody>
          <a:bodyPr>
            <a:noAutofit/>
          </a:bodyPr>
          <a:lstStyle/>
          <a:p>
            <a:r>
              <a:rPr lang="en-US" dirty="0"/>
              <a:t>Recognition by the Issuer</a:t>
            </a:r>
          </a:p>
        </p:txBody>
      </p:sp>
      <p:sp>
        <p:nvSpPr>
          <p:cNvPr id="4" name="Slide Number Placeholder 3">
            <a:extLst>
              <a:ext uri="{FF2B5EF4-FFF2-40B4-BE49-F238E27FC236}">
                <a16:creationId xmlns:a16="http://schemas.microsoft.com/office/drawing/2014/main" id="{F9035515-63AA-49E2-9D2E-966D2FAD71D9}"/>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8C3CD40-D32D-4A66-9ED6-B023972553E0}" type="slidenum">
              <a:rPr kumimoji="0" lang="en-US" sz="1050" b="0" i="0" u="none" strike="noStrike" kern="1200" cap="none" spc="0" normalizeH="0" baseline="0" noProof="0" smtClean="0">
                <a:ln>
                  <a:noFill/>
                </a:ln>
                <a:solidFill>
                  <a:srgbClr val="5F5F5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050" b="0" i="0" u="none" strike="noStrike" kern="1200" cap="none" spc="0" normalizeH="0" baseline="0" noProof="0" dirty="0">
              <a:ln>
                <a:noFill/>
              </a:ln>
              <a:solidFill>
                <a:srgbClr val="5F5F5F"/>
              </a:solidFill>
              <a:effectLst/>
              <a:uLnTx/>
              <a:uFillTx/>
              <a:latin typeface="Calibri" panose="020F0502020204030204"/>
              <a:ea typeface="+mn-ea"/>
              <a:cs typeface="+mn-cs"/>
            </a:endParaRPr>
          </a:p>
        </p:txBody>
      </p:sp>
      <p:graphicFrame>
        <p:nvGraphicFramePr>
          <p:cNvPr id="7" name="Content Placeholder 6">
            <a:extLst>
              <a:ext uri="{FF2B5EF4-FFF2-40B4-BE49-F238E27FC236}">
                <a16:creationId xmlns:a16="http://schemas.microsoft.com/office/drawing/2014/main" id="{D814C790-829F-4723-95D6-9A812CCACD61}"/>
              </a:ext>
            </a:extLst>
          </p:cNvPr>
          <p:cNvGraphicFramePr>
            <a:graphicFrameLocks noGrp="1"/>
          </p:cNvGraphicFramePr>
          <p:nvPr>
            <p:ph idx="1"/>
          </p:nvPr>
        </p:nvGraphicFramePr>
        <p:xfrm>
          <a:off x="1654494" y="1147572"/>
          <a:ext cx="8561387" cy="4983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461720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2D501-BD92-4F6F-8AAB-394CC9CC6FD2}"/>
              </a:ext>
            </a:extLst>
          </p:cNvPr>
          <p:cNvSpPr>
            <a:spLocks noGrp="1"/>
          </p:cNvSpPr>
          <p:nvPr>
            <p:ph type="title"/>
          </p:nvPr>
        </p:nvSpPr>
        <p:spPr>
          <a:xfrm>
            <a:off x="477837" y="489227"/>
            <a:ext cx="3535680" cy="903445"/>
          </a:xfrm>
        </p:spPr>
        <p:txBody>
          <a:bodyPr>
            <a:normAutofit fontScale="90000"/>
          </a:bodyPr>
          <a:lstStyle/>
          <a:p>
            <a:r>
              <a:rPr lang="en-US" dirty="0"/>
              <a:t>Continuous Monitoring Areas</a:t>
            </a:r>
          </a:p>
        </p:txBody>
      </p:sp>
      <p:sp>
        <p:nvSpPr>
          <p:cNvPr id="3" name="Slide Number Placeholder 2">
            <a:extLst>
              <a:ext uri="{FF2B5EF4-FFF2-40B4-BE49-F238E27FC236}">
                <a16:creationId xmlns:a16="http://schemas.microsoft.com/office/drawing/2014/main" id="{F1406E77-E238-4A42-A36A-F3409FE444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6" name="Content Placeholder 3">
            <a:extLst>
              <a:ext uri="{FF2B5EF4-FFF2-40B4-BE49-F238E27FC236}">
                <a16:creationId xmlns:a16="http://schemas.microsoft.com/office/drawing/2014/main" id="{176A32D5-FCAD-443D-81B5-4D2176FBDE27}"/>
              </a:ext>
            </a:extLst>
          </p:cNvPr>
          <p:cNvSpPr>
            <a:spLocks noGrp="1"/>
          </p:cNvSpPr>
          <p:nvPr>
            <p:ph idx="1"/>
          </p:nvPr>
        </p:nvSpPr>
        <p:spPr>
          <a:xfrm>
            <a:off x="4846638" y="228600"/>
            <a:ext cx="6867525" cy="5808663"/>
          </a:xfrm>
        </p:spPr>
        <p:txBody>
          <a:bodyPr>
            <a:normAutofit fontScale="92500" lnSpcReduction="20000"/>
          </a:bodyPr>
          <a:lstStyle/>
          <a:p>
            <a:r>
              <a:rPr lang="en-US" sz="2400" b="1" dirty="0"/>
              <a:t>Transactions Monitoring </a:t>
            </a:r>
            <a:r>
              <a:rPr lang="en-US" sz="2400" dirty="0"/>
              <a:t>– Identifying transactions that pose a potential risk of fraud, overpayment, illegal, regulatory violations, duplicate payment, etc.</a:t>
            </a:r>
          </a:p>
          <a:p>
            <a:r>
              <a:rPr lang="en-US" sz="2400" b="1" dirty="0"/>
              <a:t>Adherence to Policy </a:t>
            </a:r>
            <a:r>
              <a:rPr lang="en-US" sz="2400" dirty="0"/>
              <a:t>– Segregation of duties violations such as setting up a vendor, approving payment, and processing payment.  Operational policies, etc.</a:t>
            </a:r>
          </a:p>
          <a:p>
            <a:r>
              <a:rPr lang="en-US" sz="2400" b="1" dirty="0"/>
              <a:t>IT Security </a:t>
            </a:r>
            <a:r>
              <a:rPr lang="en-US" sz="2400" dirty="0"/>
              <a:t>– Detection of employees with unintentional unauthorized access.</a:t>
            </a:r>
          </a:p>
          <a:p>
            <a:r>
              <a:rPr lang="en-US" sz="2400" b="1" dirty="0"/>
              <a:t>Cybersecurity</a:t>
            </a:r>
            <a:r>
              <a:rPr lang="en-US" sz="2400" dirty="0"/>
              <a:t> – Password sharing, weak passwords, risky computer behavior.</a:t>
            </a:r>
          </a:p>
          <a:p>
            <a:r>
              <a:rPr lang="en-US" sz="2400" b="1" dirty="0"/>
              <a:t>Reputation</a:t>
            </a:r>
          </a:p>
          <a:p>
            <a:r>
              <a:rPr lang="en-US" sz="2400" b="1" dirty="0"/>
              <a:t>Conflicts of Interest </a:t>
            </a:r>
            <a:r>
              <a:rPr lang="en-US" sz="2400" dirty="0"/>
              <a:t>– Bidding process, undisclosed relationships, corruption.</a:t>
            </a:r>
          </a:p>
          <a:p>
            <a:r>
              <a:rPr lang="en-US" sz="2400" b="1" dirty="0"/>
              <a:t>Other</a:t>
            </a:r>
            <a:r>
              <a:rPr lang="en-US" sz="2400" dirty="0"/>
              <a:t> – Operations, safety, governance, legal…</a:t>
            </a:r>
          </a:p>
          <a:p>
            <a:pPr marL="514350" indent="-514350">
              <a:buFont typeface="+mj-lt"/>
              <a:buAutoNum type="arabicPeriod"/>
            </a:pPr>
            <a:endParaRPr lang="en-US" sz="2200" i="1" dirty="0"/>
          </a:p>
        </p:txBody>
      </p:sp>
    </p:spTree>
    <p:extLst>
      <p:ext uri="{BB962C8B-B14F-4D97-AF65-F5344CB8AC3E}">
        <p14:creationId xmlns:p14="http://schemas.microsoft.com/office/powerpoint/2010/main" val="32335258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F86BA-C712-42C7-8165-987B2BBBE99A}"/>
              </a:ext>
            </a:extLst>
          </p:cNvPr>
          <p:cNvSpPr>
            <a:spLocks noGrp="1"/>
          </p:cNvSpPr>
          <p:nvPr>
            <p:ph type="title"/>
          </p:nvPr>
        </p:nvSpPr>
        <p:spPr/>
        <p:txBody>
          <a:bodyPr/>
          <a:lstStyle/>
          <a:p>
            <a:r>
              <a:rPr lang="en-US" dirty="0"/>
              <a:t>Behavioral Red Flags</a:t>
            </a:r>
          </a:p>
        </p:txBody>
      </p:sp>
      <p:sp>
        <p:nvSpPr>
          <p:cNvPr id="3" name="Slide Number Placeholder 2">
            <a:extLst>
              <a:ext uri="{FF2B5EF4-FFF2-40B4-BE49-F238E27FC236}">
                <a16:creationId xmlns:a16="http://schemas.microsoft.com/office/drawing/2014/main" id="{2006DEB4-897B-4C75-A18D-C4F8C89087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5" name="Content Placeholder 4">
            <a:extLst>
              <a:ext uri="{FF2B5EF4-FFF2-40B4-BE49-F238E27FC236}">
                <a16:creationId xmlns:a16="http://schemas.microsoft.com/office/drawing/2014/main" id="{DABC559C-D4D8-4E2C-9C2E-4CFEF7F057CC}"/>
              </a:ext>
            </a:extLst>
          </p:cNvPr>
          <p:cNvPicPr>
            <a:picLocks noGrp="1" noChangeAspect="1"/>
          </p:cNvPicPr>
          <p:nvPr>
            <p:ph idx="1"/>
          </p:nvPr>
        </p:nvPicPr>
        <p:blipFill>
          <a:blip r:embed="rId2"/>
          <a:stretch>
            <a:fillRect/>
          </a:stretch>
        </p:blipFill>
        <p:spPr>
          <a:xfrm>
            <a:off x="288757" y="1772572"/>
            <a:ext cx="10817409" cy="4735543"/>
          </a:xfrm>
          <a:prstGeom prst="rect">
            <a:avLst/>
          </a:prstGeom>
        </p:spPr>
      </p:pic>
      <p:sp>
        <p:nvSpPr>
          <p:cNvPr id="6" name="TextBox 5">
            <a:extLst>
              <a:ext uri="{FF2B5EF4-FFF2-40B4-BE49-F238E27FC236}">
                <a16:creationId xmlns:a16="http://schemas.microsoft.com/office/drawing/2014/main" id="{CF4A751A-E411-45F6-B365-18BB4E4CC0BE}"/>
              </a:ext>
            </a:extLst>
          </p:cNvPr>
          <p:cNvSpPr txBox="1"/>
          <p:nvPr/>
        </p:nvSpPr>
        <p:spPr>
          <a:xfrm>
            <a:off x="1287379" y="6489542"/>
            <a:ext cx="1012294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cs typeface="+mn-cs"/>
              </a:rPr>
              <a:t>Source: Occupational Fraud 2022: A Report to the Nations”. </a:t>
            </a:r>
            <a:r>
              <a:rPr kumimoji="0" lang="en-US" sz="1000" b="0" i="0" u="sng" strike="noStrike" kern="120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cs typeface="+mn-cs"/>
                <a:hlinkClick r:id="rId3"/>
              </a:rPr>
              <a:t>https://acfepublic.s3.us-west-2.amazonaws.com/2022-RTTN-How-Do-Perpetrators-Conceal-Their-Frauds.pdf</a:t>
            </a:r>
            <a:endPar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092996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E13CF-30C7-411C-A945-3B5AF40CE877}"/>
              </a:ext>
            </a:extLst>
          </p:cNvPr>
          <p:cNvSpPr>
            <a:spLocks noGrp="1"/>
          </p:cNvSpPr>
          <p:nvPr>
            <p:ph type="title"/>
          </p:nvPr>
        </p:nvSpPr>
        <p:spPr/>
        <p:txBody>
          <a:bodyPr/>
          <a:lstStyle/>
          <a:p>
            <a:r>
              <a:rPr lang="en-US" dirty="0"/>
              <a:t>Digital Evidence</a:t>
            </a:r>
          </a:p>
        </p:txBody>
      </p:sp>
      <p:sp>
        <p:nvSpPr>
          <p:cNvPr id="3" name="Slide Number Placeholder 2">
            <a:extLst>
              <a:ext uri="{FF2B5EF4-FFF2-40B4-BE49-F238E27FC236}">
                <a16:creationId xmlns:a16="http://schemas.microsoft.com/office/drawing/2014/main" id="{D6666700-7351-4EC6-83E3-076452985E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5" name="Content Placeholder 3">
            <a:extLst>
              <a:ext uri="{FF2B5EF4-FFF2-40B4-BE49-F238E27FC236}">
                <a16:creationId xmlns:a16="http://schemas.microsoft.com/office/drawing/2014/main" id="{023EE80E-9BBE-4081-AB96-7F1DBF0F4A72}"/>
              </a:ext>
            </a:extLst>
          </p:cNvPr>
          <p:cNvSpPr>
            <a:spLocks noGrp="1"/>
          </p:cNvSpPr>
          <p:nvPr>
            <p:ph idx="1"/>
          </p:nvPr>
        </p:nvSpPr>
        <p:spPr>
          <a:xfrm>
            <a:off x="477838" y="1838325"/>
            <a:ext cx="11236325" cy="4198938"/>
          </a:xfrm>
        </p:spPr>
        <p:txBody>
          <a:bodyPr>
            <a:normAutofit lnSpcReduction="10000"/>
          </a:bodyPr>
          <a:lstStyle/>
          <a:p>
            <a:r>
              <a:rPr lang="en-US" dirty="0"/>
              <a:t>PC’s have a treasure trove of data</a:t>
            </a:r>
          </a:p>
          <a:p>
            <a:pPr lvl="1"/>
            <a:r>
              <a:rPr lang="en-US" sz="2400" dirty="0"/>
              <a:t>Recovery of deleted files</a:t>
            </a:r>
          </a:p>
          <a:p>
            <a:pPr lvl="1"/>
            <a:r>
              <a:rPr lang="en-US" sz="2400" dirty="0"/>
              <a:t>Internet history and website visits</a:t>
            </a:r>
          </a:p>
          <a:p>
            <a:pPr lvl="1"/>
            <a:r>
              <a:rPr lang="en-US" sz="2400" dirty="0"/>
              <a:t>User timeline and history</a:t>
            </a:r>
          </a:p>
          <a:p>
            <a:pPr lvl="1"/>
            <a:r>
              <a:rPr lang="en-US" sz="2400" dirty="0"/>
              <a:t>Remote logins</a:t>
            </a:r>
          </a:p>
          <a:p>
            <a:r>
              <a:rPr lang="en-US" dirty="0"/>
              <a:t>Preservation during an “incident”</a:t>
            </a:r>
          </a:p>
          <a:p>
            <a:pPr lvl="1"/>
            <a:r>
              <a:rPr lang="en-US" sz="2400" dirty="0"/>
              <a:t>PC, phone, email account, and network share</a:t>
            </a:r>
          </a:p>
          <a:p>
            <a:pPr lvl="1"/>
            <a:r>
              <a:rPr lang="en-US" sz="2400" dirty="0"/>
              <a:t>Firewall logs, VPN or remote access logs, email environment</a:t>
            </a:r>
          </a:p>
          <a:p>
            <a:pPr lvl="1"/>
            <a:r>
              <a:rPr lang="en-US" sz="2400" dirty="0"/>
              <a:t>Capture social media or other relevant internet data</a:t>
            </a:r>
          </a:p>
        </p:txBody>
      </p:sp>
    </p:spTree>
    <p:extLst>
      <p:ext uri="{BB962C8B-B14F-4D97-AF65-F5344CB8AC3E}">
        <p14:creationId xmlns:p14="http://schemas.microsoft.com/office/powerpoint/2010/main" val="357794268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E13CF-30C7-411C-A945-3B5AF40CE877}"/>
              </a:ext>
            </a:extLst>
          </p:cNvPr>
          <p:cNvSpPr>
            <a:spLocks noGrp="1"/>
          </p:cNvSpPr>
          <p:nvPr>
            <p:ph type="title"/>
          </p:nvPr>
        </p:nvSpPr>
        <p:spPr/>
        <p:txBody>
          <a:bodyPr/>
          <a:lstStyle/>
          <a:p>
            <a:r>
              <a:rPr lang="en-US" dirty="0"/>
              <a:t>Digital Evidence – Findings in Real Life</a:t>
            </a:r>
          </a:p>
        </p:txBody>
      </p:sp>
      <p:sp>
        <p:nvSpPr>
          <p:cNvPr id="3" name="Slide Number Placeholder 2">
            <a:extLst>
              <a:ext uri="{FF2B5EF4-FFF2-40B4-BE49-F238E27FC236}">
                <a16:creationId xmlns:a16="http://schemas.microsoft.com/office/drawing/2014/main" id="{D6666700-7351-4EC6-83E3-076452985E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5" name="Content Placeholder 3">
            <a:extLst>
              <a:ext uri="{FF2B5EF4-FFF2-40B4-BE49-F238E27FC236}">
                <a16:creationId xmlns:a16="http://schemas.microsoft.com/office/drawing/2014/main" id="{023EE80E-9BBE-4081-AB96-7F1DBF0F4A72}"/>
              </a:ext>
            </a:extLst>
          </p:cNvPr>
          <p:cNvSpPr>
            <a:spLocks noGrp="1"/>
          </p:cNvSpPr>
          <p:nvPr>
            <p:ph idx="1"/>
          </p:nvPr>
        </p:nvSpPr>
        <p:spPr>
          <a:xfrm>
            <a:off x="477838" y="1838325"/>
            <a:ext cx="11236325" cy="4198938"/>
          </a:xfrm>
        </p:spPr>
        <p:txBody>
          <a:bodyPr>
            <a:normAutofit fontScale="92500" lnSpcReduction="10000"/>
          </a:bodyPr>
          <a:lstStyle/>
          <a:p>
            <a:r>
              <a:rPr lang="en-US" dirty="0"/>
              <a:t>Creation of fake invoices directly on system</a:t>
            </a:r>
          </a:p>
          <a:p>
            <a:r>
              <a:rPr lang="en-US" dirty="0"/>
              <a:t>Emailing fake invoices from home to work</a:t>
            </a:r>
          </a:p>
          <a:p>
            <a:r>
              <a:rPr lang="en-US" dirty="0"/>
              <a:t>Deletion of fake/altered content</a:t>
            </a:r>
          </a:p>
          <a:p>
            <a:r>
              <a:rPr lang="en-US" dirty="0"/>
              <a:t>Accessing personal bank account to verify wire transfer</a:t>
            </a:r>
          </a:p>
          <a:p>
            <a:r>
              <a:rPr lang="en-US" dirty="0"/>
              <a:t>Establishing a fake domain using work PC</a:t>
            </a:r>
          </a:p>
          <a:p>
            <a:r>
              <a:rPr lang="en-US" dirty="0"/>
              <a:t>Google searches for altering or faking documents</a:t>
            </a:r>
          </a:p>
          <a:p>
            <a:r>
              <a:rPr lang="en-US" dirty="0"/>
              <a:t>Personal communications captured on work PC</a:t>
            </a:r>
          </a:p>
          <a:p>
            <a:r>
              <a:rPr lang="en-US" dirty="0"/>
              <a:t>Document uploads, email attachments</a:t>
            </a:r>
          </a:p>
        </p:txBody>
      </p:sp>
    </p:spTree>
    <p:extLst>
      <p:ext uri="{BB962C8B-B14F-4D97-AF65-F5344CB8AC3E}">
        <p14:creationId xmlns:p14="http://schemas.microsoft.com/office/powerpoint/2010/main" val="14956157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64A5ED-E73A-CD0C-D07B-AAF7EA3E9C6F}"/>
              </a:ext>
            </a:extLst>
          </p:cNvPr>
          <p:cNvSpPr>
            <a:spLocks noGrp="1"/>
          </p:cNvSpPr>
          <p:nvPr>
            <p:ph type="ctrTitle"/>
          </p:nvPr>
        </p:nvSpPr>
        <p:spPr>
          <a:xfrm>
            <a:off x="303342" y="2054235"/>
            <a:ext cx="4689282" cy="2398893"/>
          </a:xfrm>
        </p:spPr>
        <p:txBody>
          <a:bodyPr/>
          <a:lstStyle/>
          <a:p>
            <a:r>
              <a:rPr lang="en-US" dirty="0"/>
              <a:t>Recommendations</a:t>
            </a:r>
          </a:p>
        </p:txBody>
      </p:sp>
    </p:spTree>
    <p:extLst>
      <p:ext uri="{BB962C8B-B14F-4D97-AF65-F5344CB8AC3E}">
        <p14:creationId xmlns:p14="http://schemas.microsoft.com/office/powerpoint/2010/main" val="287022856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895F3-FDC4-4D5F-A29C-07A3B4E94ADD}"/>
              </a:ext>
            </a:extLst>
          </p:cNvPr>
          <p:cNvSpPr>
            <a:spLocks noGrp="1"/>
          </p:cNvSpPr>
          <p:nvPr>
            <p:ph type="title"/>
          </p:nvPr>
        </p:nvSpPr>
        <p:spPr/>
        <p:txBody>
          <a:bodyPr/>
          <a:lstStyle/>
          <a:p>
            <a:r>
              <a:rPr lang="en-US" dirty="0"/>
              <a:t>Action Items</a:t>
            </a:r>
          </a:p>
        </p:txBody>
      </p:sp>
      <p:sp>
        <p:nvSpPr>
          <p:cNvPr id="3" name="Slide Number Placeholder 2">
            <a:extLst>
              <a:ext uri="{FF2B5EF4-FFF2-40B4-BE49-F238E27FC236}">
                <a16:creationId xmlns:a16="http://schemas.microsoft.com/office/drawing/2014/main" id="{87A176B6-4714-4B7C-87F6-00E56556B6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ACE89926-8F6C-49B4-A371-D9A80A214A67}"/>
              </a:ext>
            </a:extLst>
          </p:cNvPr>
          <p:cNvSpPr>
            <a:spLocks noGrp="1"/>
          </p:cNvSpPr>
          <p:nvPr>
            <p:ph idx="1"/>
          </p:nvPr>
        </p:nvSpPr>
        <p:spPr/>
        <p:txBody>
          <a:bodyPr/>
          <a:lstStyle/>
          <a:p>
            <a:r>
              <a:rPr lang="en-US" dirty="0"/>
              <a:t>Proactively look for fraud and risk</a:t>
            </a:r>
          </a:p>
          <a:p>
            <a:r>
              <a:rPr lang="en-US" dirty="0"/>
              <a:t>Continuous monitoring for fraud and risk (automation and alerts)</a:t>
            </a:r>
          </a:p>
          <a:p>
            <a:r>
              <a:rPr lang="en-US" dirty="0"/>
              <a:t>Watch for behavioral red flags</a:t>
            </a:r>
          </a:p>
          <a:p>
            <a:r>
              <a:rPr lang="en-US" dirty="0"/>
              <a:t>Practice audit by walking around, and its digital equivalent</a:t>
            </a:r>
          </a:p>
          <a:p>
            <a:r>
              <a:rPr lang="en-US" dirty="0"/>
              <a:t>Get a hotline, tell everyone.  Remind them frequently.</a:t>
            </a:r>
          </a:p>
          <a:p>
            <a:r>
              <a:rPr lang="en-US" dirty="0"/>
              <a:t>Consider digital evidence when investigating potential fraud.</a:t>
            </a:r>
          </a:p>
          <a:p>
            <a:r>
              <a:rPr lang="en-US" dirty="0"/>
              <a:t>Cybersecurity – Consider insider risk; continue to educate.</a:t>
            </a:r>
          </a:p>
        </p:txBody>
      </p:sp>
    </p:spTree>
    <p:extLst>
      <p:ext uri="{BB962C8B-B14F-4D97-AF65-F5344CB8AC3E}">
        <p14:creationId xmlns:p14="http://schemas.microsoft.com/office/powerpoint/2010/main" val="267096948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3A6A4-499C-AE8C-5767-E766C7D8C86B}"/>
              </a:ext>
            </a:extLst>
          </p:cNvPr>
          <p:cNvSpPr>
            <a:spLocks noGrp="1"/>
          </p:cNvSpPr>
          <p:nvPr>
            <p:ph type="title"/>
          </p:nvPr>
        </p:nvSpPr>
        <p:spPr/>
        <p:txBody>
          <a:bodyPr/>
          <a:lstStyle/>
          <a:p>
            <a:r>
              <a:rPr lang="en-US" dirty="0"/>
              <a:t>Thank You!</a:t>
            </a:r>
          </a:p>
        </p:txBody>
      </p:sp>
      <p:sp>
        <p:nvSpPr>
          <p:cNvPr id="3" name="TextBox 2">
            <a:extLst>
              <a:ext uri="{FF2B5EF4-FFF2-40B4-BE49-F238E27FC236}">
                <a16:creationId xmlns:a16="http://schemas.microsoft.com/office/drawing/2014/main" id="{ED0DDF20-5F82-4D2F-9664-488514EE95D7}"/>
              </a:ext>
            </a:extLst>
          </p:cNvPr>
          <p:cNvSpPr txBox="1"/>
          <p:nvPr/>
        </p:nvSpPr>
        <p:spPr>
          <a:xfrm>
            <a:off x="458994" y="3346704"/>
            <a:ext cx="595095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Lanny Morrow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816.284.1080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Lanny.Morrow@forvis.com</a:t>
            </a:r>
          </a:p>
        </p:txBody>
      </p:sp>
    </p:spTree>
    <p:extLst>
      <p:ext uri="{BB962C8B-B14F-4D97-AF65-F5344CB8AC3E}">
        <p14:creationId xmlns:p14="http://schemas.microsoft.com/office/powerpoint/2010/main" val="31189801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C778-DA51-429B-9105-CFC335263911}"/>
              </a:ext>
            </a:extLst>
          </p:cNvPr>
          <p:cNvSpPr>
            <a:spLocks noGrp="1"/>
          </p:cNvSpPr>
          <p:nvPr>
            <p:ph type="title"/>
          </p:nvPr>
        </p:nvSpPr>
        <p:spPr/>
        <p:txBody>
          <a:bodyPr/>
          <a:lstStyle/>
          <a:p>
            <a:r>
              <a:rPr lang="en-US" sz="6600">
                <a:latin typeface="Arial" panose="020B0604020202020204" pitchFamily="34" charset="0"/>
                <a:cs typeface="Arial" panose="020B0604020202020204" pitchFamily="34" charset="0"/>
              </a:rPr>
              <a:t>Switch Rooms </a:t>
            </a:r>
            <a:endParaRPr lang="en-US" sz="6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6573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737EB0E-FF7E-4A0D-ADF1-13FB5E75A03E}"/>
              </a:ext>
            </a:extLst>
          </p:cNvPr>
          <p:cNvGraphicFramePr>
            <a:graphicFrameLocks noGrp="1"/>
          </p:cNvGraphicFramePr>
          <p:nvPr>
            <p:ph idx="1"/>
          </p:nvPr>
        </p:nvGraphicFramePr>
        <p:xfrm>
          <a:off x="1759911" y="827908"/>
          <a:ext cx="8561387" cy="48141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E7EAA074-BC97-4149-BD09-847634A828C5}"/>
              </a:ext>
            </a:extLst>
          </p:cNvPr>
          <p:cNvSpPr>
            <a:spLocks noGrp="1"/>
          </p:cNvSpPr>
          <p:nvPr>
            <p:ph type="title"/>
          </p:nvPr>
        </p:nvSpPr>
        <p:spPr>
          <a:xfrm>
            <a:off x="1643501" y="0"/>
            <a:ext cx="8677797" cy="1114536"/>
          </a:xfrm>
        </p:spPr>
        <p:txBody>
          <a:bodyPr/>
          <a:lstStyle/>
          <a:p>
            <a:r>
              <a:rPr lang="en-US" dirty="0">
                <a:cs typeface="Calibri Light"/>
              </a:rPr>
              <a:t>Arrangements and Capital Assets</a:t>
            </a:r>
            <a:endParaRPr lang="en-US" dirty="0"/>
          </a:p>
        </p:txBody>
      </p:sp>
      <p:sp>
        <p:nvSpPr>
          <p:cNvPr id="2" name="TextBox 1">
            <a:extLst>
              <a:ext uri="{FF2B5EF4-FFF2-40B4-BE49-F238E27FC236}">
                <a16:creationId xmlns:a16="http://schemas.microsoft.com/office/drawing/2014/main" id="{39634D30-E77F-473F-B5BF-3D5FF75572C2}"/>
              </a:ext>
            </a:extLst>
          </p:cNvPr>
          <p:cNvSpPr txBox="1"/>
          <p:nvPr/>
        </p:nvSpPr>
        <p:spPr>
          <a:xfrm>
            <a:off x="2957146" y="5642018"/>
            <a:ext cx="54160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Often characterized as “leases”</a:t>
            </a:r>
          </a:p>
        </p:txBody>
      </p:sp>
    </p:spTree>
    <p:extLst>
      <p:ext uri="{BB962C8B-B14F-4D97-AF65-F5344CB8AC3E}">
        <p14:creationId xmlns:p14="http://schemas.microsoft.com/office/powerpoint/2010/main" val="449454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30B0D5-78CD-4484-A4B3-615889557B39}"/>
              </a:ext>
            </a:extLst>
          </p:cNvPr>
          <p:cNvSpPr>
            <a:spLocks noGrp="1"/>
          </p:cNvSpPr>
          <p:nvPr>
            <p:ph idx="1"/>
          </p:nvPr>
        </p:nvSpPr>
        <p:spPr>
          <a:xfrm>
            <a:off x="1643503" y="1605543"/>
            <a:ext cx="8561387" cy="545475"/>
          </a:xfrm>
        </p:spPr>
        <p:txBody>
          <a:bodyPr vert="horz" lIns="91440" tIns="45720" rIns="91440" bIns="45720" rtlCol="0" anchor="t">
            <a:normAutofit/>
          </a:bodyPr>
          <a:lstStyle/>
          <a:p>
            <a:pPr marL="4763" indent="0">
              <a:buNone/>
            </a:pPr>
            <a:r>
              <a:rPr lang="en-US" dirty="0"/>
              <a:t>Accounting by the issuer:</a:t>
            </a:r>
          </a:p>
        </p:txBody>
      </p:sp>
      <p:sp>
        <p:nvSpPr>
          <p:cNvPr id="3" name="Title 2">
            <a:extLst>
              <a:ext uri="{FF2B5EF4-FFF2-40B4-BE49-F238E27FC236}">
                <a16:creationId xmlns:a16="http://schemas.microsoft.com/office/drawing/2014/main" id="{E7EAA074-BC97-4149-BD09-847634A828C5}"/>
              </a:ext>
            </a:extLst>
          </p:cNvPr>
          <p:cNvSpPr>
            <a:spLocks noGrp="1"/>
          </p:cNvSpPr>
          <p:nvPr>
            <p:ph type="title"/>
          </p:nvPr>
        </p:nvSpPr>
        <p:spPr>
          <a:xfrm>
            <a:off x="1643503" y="320040"/>
            <a:ext cx="8677797" cy="1114536"/>
          </a:xfrm>
        </p:spPr>
        <p:txBody>
          <a:bodyPr/>
          <a:lstStyle/>
          <a:p>
            <a:r>
              <a:rPr lang="en-US" dirty="0">
                <a:cs typeface="Calibri Light"/>
              </a:rPr>
              <a:t>Arrangements and Capital Assets (continued)</a:t>
            </a:r>
            <a:endParaRPr lang="en-US" dirty="0"/>
          </a:p>
        </p:txBody>
      </p:sp>
      <p:graphicFrame>
        <p:nvGraphicFramePr>
          <p:cNvPr id="6" name="Diagram 5">
            <a:extLst>
              <a:ext uri="{FF2B5EF4-FFF2-40B4-BE49-F238E27FC236}">
                <a16:creationId xmlns:a16="http://schemas.microsoft.com/office/drawing/2014/main" id="{C6BE9996-76DF-4D4B-A8D9-C624B3001257}"/>
              </a:ext>
            </a:extLst>
          </p:cNvPr>
          <p:cNvGraphicFramePr/>
          <p:nvPr/>
        </p:nvGraphicFramePr>
        <p:xfrm>
          <a:off x="1987111" y="2321983"/>
          <a:ext cx="7617020" cy="36140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0088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31F6C307-9C15-466D-A11F-3BA0DA1DD6FB}"/>
              </a:ext>
            </a:extLst>
          </p:cNvPr>
          <p:cNvGraphicFramePr>
            <a:graphicFrameLocks noGrp="1"/>
          </p:cNvGraphicFramePr>
          <p:nvPr>
            <p:ph idx="1"/>
          </p:nvPr>
        </p:nvGraphicFramePr>
        <p:xfrm>
          <a:off x="1643062" y="1652588"/>
          <a:ext cx="8677796" cy="3388360"/>
        </p:xfrm>
        <a:graphic>
          <a:graphicData uri="http://schemas.openxmlformats.org/drawingml/2006/table">
            <a:tbl>
              <a:tblPr firstRow="1" bandRow="1">
                <a:tableStyleId>{5C22544A-7EE6-4342-B048-85BDC9FD1C3A}</a:tableStyleId>
              </a:tblPr>
              <a:tblGrid>
                <a:gridCol w="3566718">
                  <a:extLst>
                    <a:ext uri="{9D8B030D-6E8A-4147-A177-3AD203B41FA5}">
                      <a16:colId xmlns:a16="http://schemas.microsoft.com/office/drawing/2014/main" val="871675070"/>
                    </a:ext>
                  </a:extLst>
                </a:gridCol>
                <a:gridCol w="2233239">
                  <a:extLst>
                    <a:ext uri="{9D8B030D-6E8A-4147-A177-3AD203B41FA5}">
                      <a16:colId xmlns:a16="http://schemas.microsoft.com/office/drawing/2014/main" val="739121436"/>
                    </a:ext>
                  </a:extLst>
                </a:gridCol>
                <a:gridCol w="2877839">
                  <a:extLst>
                    <a:ext uri="{9D8B030D-6E8A-4147-A177-3AD203B41FA5}">
                      <a16:colId xmlns:a16="http://schemas.microsoft.com/office/drawing/2014/main" val="2317764548"/>
                    </a:ext>
                  </a:extLst>
                </a:gridCol>
              </a:tblGrid>
              <a:tr h="370840">
                <a:tc>
                  <a:txBody>
                    <a:bodyPr/>
                    <a:lstStyle/>
                    <a:p>
                      <a:endParaRPr lang="en-US" dirty="0"/>
                    </a:p>
                    <a:p>
                      <a:r>
                        <a:rPr lang="en-US" dirty="0"/>
                        <a:t>Does title pass to third-party obligor at end of arrangement?</a:t>
                      </a:r>
                    </a:p>
                  </a:txBody>
                  <a:tcPr>
                    <a:cell3D prstMaterial="dkEdge">
                      <a:bevel w="50800" prst="hardEdge"/>
                      <a:lightRig rig="flood" dir="t"/>
                    </a:cell3D>
                  </a:tcPr>
                </a:tc>
                <a:tc>
                  <a:txBody>
                    <a:bodyPr/>
                    <a:lstStyle/>
                    <a:p>
                      <a:r>
                        <a:rPr lang="en-US" dirty="0"/>
                        <a:t>Does the issuer recognize a capital asset?</a:t>
                      </a:r>
                    </a:p>
                  </a:txBody>
                  <a:tcPr>
                    <a:cell3D prstMaterial="dkEdge">
                      <a:bevel w="50800" prst="hardEdge"/>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Does the issuer recognize a deferred inflow of resources?</a:t>
                      </a:r>
                    </a:p>
                  </a:txBody>
                  <a:tcPr>
                    <a:cell3D prstMaterial="dkEdge">
                      <a:bevel w="50800" prst="hardEdge"/>
                      <a:lightRig rig="flood" dir="t"/>
                    </a:cell3D>
                  </a:tcPr>
                </a:tc>
                <a:extLst>
                  <a:ext uri="{0D108BD9-81ED-4DB2-BD59-A6C34878D82A}">
                    <a16:rowId xmlns:a16="http://schemas.microsoft.com/office/drawing/2014/main" val="2140241215"/>
                  </a:ext>
                </a:extLst>
              </a:tr>
              <a:tr h="370840">
                <a:tc>
                  <a:txBody>
                    <a:bodyPr/>
                    <a:lstStyle/>
                    <a:p>
                      <a:r>
                        <a:rPr lang="en-US" dirty="0"/>
                        <a:t>Yes</a:t>
                      </a:r>
                    </a:p>
                  </a:txBody>
                  <a:tcPr>
                    <a:cell3D prstMaterial="dkEdge">
                      <a:bevel w="50800" prst="hardEdge"/>
                      <a:lightRig rig="flood" dir="t"/>
                    </a:cell3D>
                  </a:tcPr>
                </a:tc>
                <a:tc>
                  <a:txBody>
                    <a:bodyPr/>
                    <a:lstStyle/>
                    <a:p>
                      <a:r>
                        <a:rPr lang="en-US" dirty="0"/>
                        <a:t>No</a:t>
                      </a:r>
                    </a:p>
                  </a:txBody>
                  <a:tcPr>
                    <a:cell3D prstMaterial="dkEdge">
                      <a:bevel w="50800" prst="hardEdge"/>
                      <a:lightRig rig="flood" dir="t"/>
                    </a:cell3D>
                    <a:solidFill>
                      <a:schemeClr val="accent1">
                        <a:lumMod val="40000"/>
                        <a:lumOff val="60000"/>
                      </a:schemeClr>
                    </a:solidFill>
                  </a:tcPr>
                </a:tc>
                <a:tc>
                  <a:txBody>
                    <a:bodyPr/>
                    <a:lstStyle/>
                    <a:p>
                      <a:r>
                        <a:rPr lang="en-US" dirty="0"/>
                        <a:t>No</a:t>
                      </a:r>
                    </a:p>
                  </a:txBody>
                  <a:tcPr>
                    <a:cell3D prstMaterial="dkEdge">
                      <a:bevel w="50800" prst="hardEdge"/>
                      <a:lightRig rig="flood" dir="t"/>
                    </a:cell3D>
                    <a:solidFill>
                      <a:schemeClr val="bg2">
                        <a:lumMod val="75000"/>
                      </a:schemeClr>
                    </a:solidFill>
                  </a:tcPr>
                </a:tc>
                <a:extLst>
                  <a:ext uri="{0D108BD9-81ED-4DB2-BD59-A6C34878D82A}">
                    <a16:rowId xmlns:a16="http://schemas.microsoft.com/office/drawing/2014/main" val="3229737291"/>
                  </a:ext>
                </a:extLst>
              </a:tr>
              <a:tr h="370840">
                <a:tc>
                  <a:txBody>
                    <a:bodyPr/>
                    <a:lstStyle/>
                    <a:p>
                      <a:r>
                        <a:rPr lang="en-US" dirty="0"/>
                        <a:t>No, and third party has exclusive use of </a:t>
                      </a:r>
                      <a:r>
                        <a:rPr lang="en-US" i="1" dirty="0"/>
                        <a:t>entire</a:t>
                      </a:r>
                      <a:r>
                        <a:rPr lang="en-US" dirty="0"/>
                        <a:t> capital asset</a:t>
                      </a:r>
                    </a:p>
                  </a:txBody>
                  <a:tcPr>
                    <a:cell3D prstMaterial="dkEdge">
                      <a:bevel w="50800" prst="hardEdge"/>
                      <a:lightRig rig="flood" dir="t"/>
                    </a:cell3D>
                  </a:tcPr>
                </a:tc>
                <a:tc>
                  <a:txBody>
                    <a:bodyPr/>
                    <a:lstStyle/>
                    <a:p>
                      <a:r>
                        <a:rPr lang="en-US" dirty="0"/>
                        <a:t>Yes, when the arrangement ends</a:t>
                      </a:r>
                    </a:p>
                  </a:txBody>
                  <a:tcPr>
                    <a:cell3D prstMaterial="dkEdge">
                      <a:bevel w="50800" prst="hardEdge"/>
                      <a:lightRig rig="flood" dir="t"/>
                    </a:cell3D>
                    <a:solidFill>
                      <a:schemeClr val="accent1">
                        <a:lumMod val="20000"/>
                        <a:lumOff val="80000"/>
                      </a:schemeClr>
                    </a:solidFill>
                  </a:tcPr>
                </a:tc>
                <a:tc>
                  <a:txBody>
                    <a:bodyPr/>
                    <a:lstStyle/>
                    <a:p>
                      <a:r>
                        <a:rPr lang="en-US" dirty="0"/>
                        <a:t>No</a:t>
                      </a:r>
                    </a:p>
                  </a:txBody>
                  <a:tcPr>
                    <a:cell3D prstMaterial="dkEdge">
                      <a:bevel w="50800" prst="hardEdge"/>
                      <a:lightRig rig="flood" dir="t"/>
                    </a:cell3D>
                    <a:solidFill>
                      <a:schemeClr val="bg2">
                        <a:lumMod val="90000"/>
                      </a:schemeClr>
                    </a:solidFill>
                  </a:tcPr>
                </a:tc>
                <a:extLst>
                  <a:ext uri="{0D108BD9-81ED-4DB2-BD59-A6C34878D82A}">
                    <a16:rowId xmlns:a16="http://schemas.microsoft.com/office/drawing/2014/main" val="641927045"/>
                  </a:ext>
                </a:extLst>
              </a:tr>
              <a:tr h="370840">
                <a:tc>
                  <a:txBody>
                    <a:bodyPr/>
                    <a:lstStyle/>
                    <a:p>
                      <a:r>
                        <a:rPr lang="en-US" dirty="0"/>
                        <a:t>No, and third party has exclusive use of only </a:t>
                      </a:r>
                      <a:r>
                        <a:rPr lang="en-US" i="1" dirty="0"/>
                        <a:t>portions </a:t>
                      </a:r>
                      <a:r>
                        <a:rPr lang="en-US" i="0" dirty="0"/>
                        <a:t>of the capital asset</a:t>
                      </a:r>
                      <a:endParaRPr lang="en-US" dirty="0"/>
                    </a:p>
                  </a:txBody>
                  <a:tcPr>
                    <a:cell3D prstMaterial="dkEdge">
                      <a:bevel w="50800" prst="hardEdge"/>
                      <a:lightRig rig="flood" dir="t"/>
                    </a:cell3D>
                  </a:tcPr>
                </a:tc>
                <a:tc>
                  <a:txBody>
                    <a:bodyPr/>
                    <a:lstStyle/>
                    <a:p>
                      <a:r>
                        <a:rPr lang="en-US" dirty="0"/>
                        <a:t>Yes, at the inception of the arrangement</a:t>
                      </a:r>
                    </a:p>
                  </a:txBody>
                  <a:tcPr>
                    <a:cell3D prstMaterial="dkEdge">
                      <a:bevel w="50800" prst="hardEdge"/>
                      <a:lightRig rig="flood" dir="t"/>
                    </a:cell3D>
                    <a:solidFill>
                      <a:schemeClr val="accent1">
                        <a:lumMod val="40000"/>
                        <a:lumOff val="60000"/>
                      </a:schemeClr>
                    </a:solidFill>
                  </a:tcPr>
                </a:tc>
                <a:tc>
                  <a:txBody>
                    <a:bodyPr/>
                    <a:lstStyle/>
                    <a:p>
                      <a:r>
                        <a:rPr lang="en-US" dirty="0"/>
                        <a:t>Yes, at the inception of the arrangement; deferred inflow recognized as revenue over the term of the arrangement</a:t>
                      </a:r>
                    </a:p>
                  </a:txBody>
                  <a:tcPr>
                    <a:cell3D prstMaterial="dkEdge">
                      <a:bevel w="50800" prst="hardEdge"/>
                      <a:lightRig rig="flood" dir="t"/>
                    </a:cell3D>
                    <a:solidFill>
                      <a:schemeClr val="bg2">
                        <a:lumMod val="75000"/>
                      </a:schemeClr>
                    </a:solidFill>
                  </a:tcPr>
                </a:tc>
                <a:extLst>
                  <a:ext uri="{0D108BD9-81ED-4DB2-BD59-A6C34878D82A}">
                    <a16:rowId xmlns:a16="http://schemas.microsoft.com/office/drawing/2014/main" val="1147799096"/>
                  </a:ext>
                </a:extLst>
              </a:tr>
            </a:tbl>
          </a:graphicData>
        </a:graphic>
      </p:graphicFrame>
      <p:sp>
        <p:nvSpPr>
          <p:cNvPr id="3" name="Title 2">
            <a:extLst>
              <a:ext uri="{FF2B5EF4-FFF2-40B4-BE49-F238E27FC236}">
                <a16:creationId xmlns:a16="http://schemas.microsoft.com/office/drawing/2014/main" id="{2A4B02F1-665F-4EE9-AFCA-E424757DA4FE}"/>
              </a:ext>
            </a:extLst>
          </p:cNvPr>
          <p:cNvSpPr>
            <a:spLocks noGrp="1"/>
          </p:cNvSpPr>
          <p:nvPr>
            <p:ph type="title"/>
          </p:nvPr>
        </p:nvSpPr>
        <p:spPr>
          <a:xfrm>
            <a:off x="1643063" y="405348"/>
            <a:ext cx="8677797" cy="897252"/>
          </a:xfrm>
        </p:spPr>
        <p:txBody>
          <a:bodyPr>
            <a:normAutofit fontScale="90000"/>
          </a:bodyPr>
          <a:lstStyle/>
          <a:p>
            <a:r>
              <a:rPr lang="en-US" dirty="0">
                <a:cs typeface="Calibri Light"/>
              </a:rPr>
              <a:t>Arrangements and Capital Assets (continued)</a:t>
            </a:r>
            <a:endParaRPr lang="en-US" dirty="0"/>
          </a:p>
        </p:txBody>
      </p:sp>
      <p:sp>
        <p:nvSpPr>
          <p:cNvPr id="4" name="Slide Number Placeholder 3">
            <a:extLst>
              <a:ext uri="{FF2B5EF4-FFF2-40B4-BE49-F238E27FC236}">
                <a16:creationId xmlns:a16="http://schemas.microsoft.com/office/drawing/2014/main" id="{AFC589A0-ACD4-4C08-901C-31B64B7B4A7D}"/>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8C3CD40-D32D-4A66-9ED6-B023972553E0}" type="slidenum">
              <a:rPr kumimoji="0" lang="en-US" sz="1050" b="0" i="0" u="none" strike="noStrike" kern="1200" cap="none" spc="0" normalizeH="0" baseline="0" noProof="0" smtClean="0">
                <a:ln>
                  <a:noFill/>
                </a:ln>
                <a:solidFill>
                  <a:srgbClr val="5F5F5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050" b="0" i="0" u="none" strike="noStrike" kern="1200" cap="none" spc="0" normalizeH="0" baseline="0" noProof="0" dirty="0">
              <a:ln>
                <a:noFill/>
              </a:ln>
              <a:solidFill>
                <a:srgbClr val="5F5F5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458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CF870FE-393C-4CC6-8F66-791B20460179}"/>
              </a:ext>
            </a:extLst>
          </p:cNvPr>
          <p:cNvGraphicFramePr>
            <a:graphicFrameLocks noGrp="1"/>
          </p:cNvGraphicFramePr>
          <p:nvPr>
            <p:ph idx="1"/>
          </p:nvPr>
        </p:nvGraphicFramePr>
        <p:xfrm>
          <a:off x="1643503" y="1391421"/>
          <a:ext cx="8677797" cy="43214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0491F921-286D-42E4-9874-1ED6BADA0823}"/>
              </a:ext>
            </a:extLst>
          </p:cNvPr>
          <p:cNvSpPr>
            <a:spLocks noGrp="1"/>
          </p:cNvSpPr>
          <p:nvPr>
            <p:ph type="title"/>
          </p:nvPr>
        </p:nvSpPr>
        <p:spPr>
          <a:xfrm>
            <a:off x="1643503" y="418452"/>
            <a:ext cx="8677797" cy="897252"/>
          </a:xfrm>
        </p:spPr>
        <p:txBody>
          <a:bodyPr>
            <a:normAutofit fontScale="90000"/>
          </a:bodyPr>
          <a:lstStyle/>
          <a:p>
            <a:r>
              <a:rPr lang="en-US" dirty="0">
                <a:cs typeface="Calibri Light"/>
              </a:rPr>
              <a:t>Disclosures by Type of Commitment</a:t>
            </a:r>
            <a:endParaRPr lang="en-US" dirty="0"/>
          </a:p>
        </p:txBody>
      </p:sp>
    </p:spTree>
    <p:extLst>
      <p:ext uri="{BB962C8B-B14F-4D97-AF65-F5344CB8AC3E}">
        <p14:creationId xmlns:p14="http://schemas.microsoft.com/office/powerpoint/2010/main" val="3343368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AC9A69-7F86-4F48-A9DB-3AEC361F97A9}"/>
              </a:ext>
            </a:extLst>
          </p:cNvPr>
          <p:cNvSpPr>
            <a:spLocks noGrp="1"/>
          </p:cNvSpPr>
          <p:nvPr>
            <p:ph type="title"/>
          </p:nvPr>
        </p:nvSpPr>
        <p:spPr>
          <a:xfrm>
            <a:off x="383954" y="2384412"/>
            <a:ext cx="11570396" cy="897252"/>
          </a:xfrm>
        </p:spPr>
        <p:txBody>
          <a:bodyPr>
            <a:normAutofit fontScale="90000"/>
          </a:bodyPr>
          <a:lstStyle/>
          <a:p>
            <a:r>
              <a:rPr lang="en-US" dirty="0"/>
              <a:t>Statement No. 96, </a:t>
            </a:r>
            <a:r>
              <a:rPr lang="en-US" i="1" dirty="0"/>
              <a:t>Subscription-Based Information Technology Arrangements</a:t>
            </a:r>
          </a:p>
        </p:txBody>
      </p:sp>
      <p:sp>
        <p:nvSpPr>
          <p:cNvPr id="3" name="Slide Number Placeholder 2">
            <a:extLst>
              <a:ext uri="{FF2B5EF4-FFF2-40B4-BE49-F238E27FC236}">
                <a16:creationId xmlns:a16="http://schemas.microsoft.com/office/drawing/2014/main" id="{5D32EF2B-A4BB-4AC7-A51E-FFC46742251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050" b="0" i="0" u="none" strike="noStrike" kern="1200" cap="none" spc="0" normalizeH="0" baseline="0" noProof="0" smtClean="0">
                <a:ln>
                  <a:noFill/>
                </a:ln>
                <a:solidFill>
                  <a:srgbClr val="5F5F5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050" b="0" i="0" u="none" strike="noStrike" kern="1200" cap="none" spc="0" normalizeH="0" baseline="0" noProof="0" dirty="0">
              <a:ln>
                <a:noFill/>
              </a:ln>
              <a:solidFill>
                <a:srgbClr val="5F5F5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21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930" y="186959"/>
            <a:ext cx="8822367" cy="897252"/>
          </a:xfrm>
        </p:spPr>
        <p:txBody>
          <a:bodyPr/>
          <a:lstStyle/>
          <a:p>
            <a:r>
              <a:rPr lang="en-US" sz="3400" dirty="0"/>
              <a:t>Scope and Applicability</a:t>
            </a:r>
          </a:p>
        </p:txBody>
      </p:sp>
      <p:sp>
        <p:nvSpPr>
          <p:cNvPr id="5" name="Slide Number Placeholder 4"/>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78A430-2B5E-9C4F-A94E-0139B75F11B5}" type="slidenum">
              <a:rPr kumimoji="0" lang="en-US" sz="1050" b="0" i="0" u="none" strike="noStrike" kern="1200" cap="none" spc="0" normalizeH="0" baseline="0" noProof="0" smtClean="0">
                <a:ln>
                  <a:noFill/>
                </a:ln>
                <a:solidFill>
                  <a:srgbClr val="5F5F5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050" b="0" i="0" u="none" strike="noStrike" kern="1200" cap="none" spc="0" normalizeH="0" baseline="0" noProof="0" dirty="0">
              <a:ln>
                <a:noFill/>
              </a:ln>
              <a:solidFill>
                <a:srgbClr val="5F5F5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5EDF490-09A2-43F8-9E44-1256DFC0189B}"/>
              </a:ext>
            </a:extLst>
          </p:cNvPr>
          <p:cNvSpPr txBox="1"/>
          <p:nvPr/>
        </p:nvSpPr>
        <p:spPr>
          <a:xfrm>
            <a:off x="968753" y="1060704"/>
            <a:ext cx="8375544" cy="1631216"/>
          </a:xfrm>
          <a:prstGeom prst="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 subscription-based information technology arrangement (SBITA) “is a contract that conveys control of the right to use another party’s (a SBITA vendor’s) IT software, alone or in combination with tangible capital assets </a:t>
            </a:r>
            <a:r>
              <a:rPr kumimoji="0" lang="en-US" sz="2000" b="0" i="0" u="none" strike="noStrike" kern="1200" cap="none" spc="0" normalizeH="0" baseline="0" noProof="0" dirty="0">
                <a:ln>
                  <a:noFill/>
                </a:ln>
                <a:solidFill>
                  <a:srgbClr val="000000"/>
                </a:solidFill>
                <a:effectLst/>
                <a:uLnTx/>
                <a:uFillTx/>
                <a:latin typeface="Times New Roman"/>
                <a:ea typeface="+mn-ea"/>
                <a:cs typeface="Times New Roman"/>
              </a:rPr>
              <a:t>(the underlying IT assets) </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as specified in the contract for a period of time in an exchange or exchange-like transaction.”</a:t>
            </a:r>
          </a:p>
        </p:txBody>
      </p:sp>
      <p:graphicFrame>
        <p:nvGraphicFramePr>
          <p:cNvPr id="4" name="Diagram 3">
            <a:extLst>
              <a:ext uri="{FF2B5EF4-FFF2-40B4-BE49-F238E27FC236}">
                <a16:creationId xmlns:a16="http://schemas.microsoft.com/office/drawing/2014/main" id="{76F7F38B-CC93-45B8-8E1C-BA02961F4B42}"/>
              </a:ext>
            </a:extLst>
          </p:cNvPr>
          <p:cNvGraphicFramePr/>
          <p:nvPr/>
        </p:nvGraphicFramePr>
        <p:xfrm>
          <a:off x="3383280" y="3151482"/>
          <a:ext cx="7046867" cy="31121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6834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9B7490-D4DA-4A39-8B99-0263333BC471}"/>
              </a:ext>
            </a:extLst>
          </p:cNvPr>
          <p:cNvSpPr>
            <a:spLocks noGrp="1"/>
          </p:cNvSpPr>
          <p:nvPr>
            <p:ph type="title"/>
          </p:nvPr>
        </p:nvSpPr>
        <p:spPr/>
        <p:txBody>
          <a:bodyPr>
            <a:normAutofit fontScale="90000"/>
          </a:bodyPr>
          <a:lstStyle/>
          <a:p>
            <a:r>
              <a:rPr lang="en-US" dirty="0"/>
              <a:t>Scope and Applicability (continued)</a:t>
            </a:r>
          </a:p>
        </p:txBody>
      </p:sp>
      <p:sp>
        <p:nvSpPr>
          <p:cNvPr id="4" name="Slide Number Placeholder 3">
            <a:extLst>
              <a:ext uri="{FF2B5EF4-FFF2-40B4-BE49-F238E27FC236}">
                <a16:creationId xmlns:a16="http://schemas.microsoft.com/office/drawing/2014/main" id="{A6BBFA6D-2846-4C2A-ACA6-45154D6BA7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CD40-D32D-4A66-9ED6-B023972553E0}"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2" name="Content Placeholder 1">
            <a:extLst>
              <a:ext uri="{FF2B5EF4-FFF2-40B4-BE49-F238E27FC236}">
                <a16:creationId xmlns:a16="http://schemas.microsoft.com/office/drawing/2014/main" id="{56C3CC68-7FAF-459F-80E4-79B54A52864E}"/>
              </a:ext>
            </a:extLst>
          </p:cNvPr>
          <p:cNvSpPr>
            <a:spLocks noGrp="1"/>
          </p:cNvSpPr>
          <p:nvPr>
            <p:ph idx="1"/>
          </p:nvPr>
        </p:nvSpPr>
        <p:spPr/>
        <p:txBody>
          <a:bodyPr/>
          <a:lstStyle/>
          <a:p>
            <a:r>
              <a:rPr lang="en-US" dirty="0"/>
              <a:t>Statement 96 does not apply to: </a:t>
            </a:r>
          </a:p>
          <a:p>
            <a:pPr lvl="1"/>
            <a:r>
              <a:rPr lang="en-US" sz="2100" dirty="0"/>
              <a:t>Contracts that convey control of the right to use another party’s combination of IT software and tangible capital assets </a:t>
            </a:r>
            <a:r>
              <a:rPr lang="en-US" sz="2100" b="1" i="1" dirty="0"/>
              <a:t>that meets the definition of a lease in Statement 87</a:t>
            </a:r>
            <a:r>
              <a:rPr lang="en-US" sz="2100" dirty="0"/>
              <a:t>, in which the </a:t>
            </a:r>
            <a:r>
              <a:rPr lang="en-US" sz="2100" b="1" i="1" dirty="0"/>
              <a:t>software component is insignificant</a:t>
            </a:r>
            <a:r>
              <a:rPr lang="en-US" sz="2100" dirty="0"/>
              <a:t> compared to the cost of the underlying tangible capital asset</a:t>
            </a:r>
          </a:p>
          <a:p>
            <a:pPr lvl="1"/>
            <a:r>
              <a:rPr lang="en-US" sz="2100" dirty="0"/>
              <a:t>Governments that provide the right to use their IT software and associated tangible capital assets to other entities through SBITAs </a:t>
            </a:r>
          </a:p>
          <a:p>
            <a:pPr lvl="1"/>
            <a:r>
              <a:rPr lang="en-US" sz="2100" dirty="0"/>
              <a:t>Contracts that meet the definition of a P3 in Statement 94</a:t>
            </a:r>
          </a:p>
          <a:p>
            <a:pPr lvl="1"/>
            <a:r>
              <a:rPr lang="en-US" sz="2100" dirty="0"/>
              <a:t>Licensing arrangements that provide a perpetual license to governments to use a vendor’s computer software, which are subject to Statement 51</a:t>
            </a:r>
          </a:p>
        </p:txBody>
      </p:sp>
    </p:spTree>
    <p:extLst>
      <p:ext uri="{BB962C8B-B14F-4D97-AF65-F5344CB8AC3E}">
        <p14:creationId xmlns:p14="http://schemas.microsoft.com/office/powerpoint/2010/main" val="1440648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97D3DF-98E5-47E6-8635-C0A093BEB59E}"/>
              </a:ext>
            </a:extLst>
          </p:cNvPr>
          <p:cNvSpPr>
            <a:spLocks noGrp="1"/>
          </p:cNvSpPr>
          <p:nvPr>
            <p:ph type="title"/>
          </p:nvPr>
        </p:nvSpPr>
        <p:spPr/>
        <p:txBody>
          <a:bodyPr>
            <a:normAutofit fontScale="90000"/>
          </a:bodyPr>
          <a:lstStyle/>
          <a:p>
            <a:r>
              <a:rPr lang="en-US" dirty="0"/>
              <a:t>Relationship between Leases and SBITAs</a:t>
            </a:r>
          </a:p>
        </p:txBody>
      </p:sp>
      <p:sp>
        <p:nvSpPr>
          <p:cNvPr id="4" name="Slide Number Placeholder 3">
            <a:extLst>
              <a:ext uri="{FF2B5EF4-FFF2-40B4-BE49-F238E27FC236}">
                <a16:creationId xmlns:a16="http://schemas.microsoft.com/office/drawing/2014/main" id="{281917B5-A302-4EDB-B86C-614F77B39D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CD40-D32D-4A66-9ED6-B023972553E0}"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2" name="Content Placeholder 1">
            <a:extLst>
              <a:ext uri="{FF2B5EF4-FFF2-40B4-BE49-F238E27FC236}">
                <a16:creationId xmlns:a16="http://schemas.microsoft.com/office/drawing/2014/main" id="{96DB6E7C-DE1F-4C0B-B16B-A3D7964E93F6}"/>
              </a:ext>
            </a:extLst>
          </p:cNvPr>
          <p:cNvSpPr>
            <a:spLocks noGrp="1"/>
          </p:cNvSpPr>
          <p:nvPr>
            <p:ph idx="1"/>
          </p:nvPr>
        </p:nvSpPr>
        <p:spPr/>
        <p:txBody>
          <a:bodyPr/>
          <a:lstStyle/>
          <a:p>
            <a:r>
              <a:rPr lang="en-US" dirty="0"/>
              <a:t>All SBITAs meet definition of lease</a:t>
            </a:r>
          </a:p>
          <a:p>
            <a:r>
              <a:rPr lang="en-US" dirty="0"/>
              <a:t>Depends on what the underlying asset is:</a:t>
            </a:r>
          </a:p>
          <a:p>
            <a:pPr lvl="1"/>
            <a:r>
              <a:rPr lang="en-US" dirty="0"/>
              <a:t>Tangible capital assets alone – Statement 87</a:t>
            </a:r>
          </a:p>
          <a:p>
            <a:pPr lvl="1"/>
            <a:r>
              <a:rPr lang="en-US" dirty="0"/>
              <a:t>IT software alone – Statement 96</a:t>
            </a:r>
          </a:p>
          <a:p>
            <a:pPr lvl="1"/>
            <a:r>
              <a:rPr lang="en-US" dirty="0"/>
              <a:t>IT software in combination with tangible capital assets:</a:t>
            </a:r>
          </a:p>
          <a:p>
            <a:pPr lvl="2"/>
            <a:r>
              <a:rPr lang="en-US" dirty="0"/>
              <a:t>Software component is insignificant compared to cost of underlying tangible capital asset – Statement 87</a:t>
            </a:r>
          </a:p>
          <a:p>
            <a:pPr lvl="2"/>
            <a:r>
              <a:rPr lang="en-US" dirty="0"/>
              <a:t>Otherwise – Statement 96</a:t>
            </a:r>
          </a:p>
          <a:p>
            <a:pPr marL="6350" indent="0">
              <a:buNone/>
            </a:pPr>
            <a:endParaRPr lang="en-US" dirty="0"/>
          </a:p>
          <a:p>
            <a:pPr lvl="1"/>
            <a:endParaRPr lang="en-US" dirty="0"/>
          </a:p>
        </p:txBody>
      </p:sp>
    </p:spTree>
    <p:extLst>
      <p:ext uri="{BB962C8B-B14F-4D97-AF65-F5344CB8AC3E}">
        <p14:creationId xmlns:p14="http://schemas.microsoft.com/office/powerpoint/2010/main" val="2450784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7C4538C6-12D2-48AF-9594-1F0E39575784}"/>
              </a:ext>
            </a:extLst>
          </p:cNvPr>
          <p:cNvGraphicFramePr>
            <a:graphicFrameLocks noGrp="1"/>
          </p:cNvGraphicFramePr>
          <p:nvPr>
            <p:ph idx="1"/>
          </p:nvPr>
        </p:nvGraphicFramePr>
        <p:xfrm>
          <a:off x="1815307" y="209668"/>
          <a:ext cx="8561387" cy="36769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32FF10E2-8999-4846-A5A1-5BD38686FA12}"/>
              </a:ext>
            </a:extLst>
          </p:cNvPr>
          <p:cNvSpPr>
            <a:spLocks noGrp="1"/>
          </p:cNvSpPr>
          <p:nvPr>
            <p:ph type="title"/>
          </p:nvPr>
        </p:nvSpPr>
        <p:spPr>
          <a:xfrm>
            <a:off x="1698897" y="264762"/>
            <a:ext cx="8677797" cy="897252"/>
          </a:xfrm>
        </p:spPr>
        <p:txBody>
          <a:bodyPr/>
          <a:lstStyle/>
          <a:p>
            <a:r>
              <a:rPr lang="en-US" dirty="0"/>
              <a:t>Recognition and Measurement</a:t>
            </a:r>
          </a:p>
        </p:txBody>
      </p:sp>
      <p:sp>
        <p:nvSpPr>
          <p:cNvPr id="4" name="Slide Number Placeholder 3">
            <a:extLst>
              <a:ext uri="{FF2B5EF4-FFF2-40B4-BE49-F238E27FC236}">
                <a16:creationId xmlns:a16="http://schemas.microsoft.com/office/drawing/2014/main" id="{F0541FC8-ED41-473B-872C-37AB9FB95E5E}"/>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8C3CD40-D32D-4A66-9ED6-B023972553E0}" type="slidenum">
              <a:rPr kumimoji="0" lang="en-US" sz="1050" b="0" i="0" u="none" strike="noStrike" kern="1200" cap="none" spc="0" normalizeH="0" baseline="0" noProof="0" smtClean="0">
                <a:ln>
                  <a:noFill/>
                </a:ln>
                <a:solidFill>
                  <a:srgbClr val="5F5F5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050" b="0" i="0" u="none" strike="noStrike" kern="1200" cap="none" spc="0" normalizeH="0" baseline="0" noProof="0" dirty="0">
              <a:ln>
                <a:noFill/>
              </a:ln>
              <a:solidFill>
                <a:srgbClr val="5F5F5F"/>
              </a:solidFill>
              <a:effectLst/>
              <a:uLnTx/>
              <a:uFillTx/>
              <a:latin typeface="Calibri" panose="020F0502020204030204"/>
              <a:ea typeface="+mn-ea"/>
              <a:cs typeface="+mn-cs"/>
            </a:endParaRPr>
          </a:p>
        </p:txBody>
      </p:sp>
      <p:graphicFrame>
        <p:nvGraphicFramePr>
          <p:cNvPr id="6" name="Diagram 5">
            <a:extLst>
              <a:ext uri="{FF2B5EF4-FFF2-40B4-BE49-F238E27FC236}">
                <a16:creationId xmlns:a16="http://schemas.microsoft.com/office/drawing/2014/main" id="{0291CAB3-B311-46F0-A915-339FF6D2AA5D}"/>
              </a:ext>
            </a:extLst>
          </p:cNvPr>
          <p:cNvGraphicFramePr/>
          <p:nvPr/>
        </p:nvGraphicFramePr>
        <p:xfrm>
          <a:off x="2847704" y="3060044"/>
          <a:ext cx="6496593" cy="184723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111262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9D1FB-7A2A-4B1D-B9D6-0777BDC37EE2}"/>
              </a:ext>
            </a:extLst>
          </p:cNvPr>
          <p:cNvSpPr>
            <a:spLocks noGrp="1"/>
          </p:cNvSpPr>
          <p:nvPr>
            <p:ph type="ctrTitle"/>
          </p:nvPr>
        </p:nvSpPr>
        <p:spPr/>
        <p:txBody>
          <a:bodyPr/>
          <a:lstStyle/>
          <a:p>
            <a:r>
              <a:rPr lang="en-US" dirty="0">
                <a:latin typeface="Arial" panose="020B0604020202020204" pitchFamily="34" charset="0"/>
                <a:cs typeface="Arial" panose="020B0604020202020204" pitchFamily="34" charset="0"/>
              </a:rPr>
              <a:t>GASB Update</a:t>
            </a:r>
          </a:p>
        </p:txBody>
      </p:sp>
      <p:sp>
        <p:nvSpPr>
          <p:cNvPr id="3" name="Subtitle 2">
            <a:extLst>
              <a:ext uri="{FF2B5EF4-FFF2-40B4-BE49-F238E27FC236}">
                <a16:creationId xmlns:a16="http://schemas.microsoft.com/office/drawing/2014/main" id="{4FB4C798-2122-7EB1-1DF3-0E20D25E152B}"/>
              </a:ext>
            </a:extLst>
          </p:cNvPr>
          <p:cNvSpPr>
            <a:spLocks noGrp="1"/>
          </p:cNvSpPr>
          <p:nvPr>
            <p:ph type="subTitle" idx="1"/>
          </p:nvPr>
        </p:nvSpPr>
        <p:spPr/>
        <p:txBody>
          <a:bodyPr/>
          <a:lstStyle/>
          <a:p>
            <a:r>
              <a:rPr lang="en-US" dirty="0"/>
              <a:t>Jacob Holman, CPA  /  May 2023</a:t>
            </a:r>
          </a:p>
        </p:txBody>
      </p:sp>
      <p:sp>
        <p:nvSpPr>
          <p:cNvPr id="4" name="Footer Placeholder 5">
            <a:extLst>
              <a:ext uri="{FF2B5EF4-FFF2-40B4-BE49-F238E27FC236}">
                <a16:creationId xmlns:a16="http://schemas.microsoft.com/office/drawing/2014/main" id="{C1FE2F9F-8344-AAC2-1764-E68C69A437AA}"/>
              </a:ext>
            </a:extLst>
          </p:cNvPr>
          <p:cNvSpPr txBox="1">
            <a:spLocks/>
          </p:cNvSpPr>
          <p:nvPr/>
        </p:nvSpPr>
        <p:spPr>
          <a:xfrm>
            <a:off x="5331759" y="4435213"/>
            <a:ext cx="6382277" cy="365125"/>
          </a:xfrm>
          <a:prstGeom prst="rect">
            <a:avLst/>
          </a:prstGeom>
        </p:spPr>
        <p:txBody>
          <a:bodyPr lIns="0" tIns="0" rIns="0" bIns="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Public Sector</a:t>
            </a:r>
          </a:p>
        </p:txBody>
      </p:sp>
    </p:spTree>
    <p:extLst>
      <p:ext uri="{BB962C8B-B14F-4D97-AF65-F5344CB8AC3E}">
        <p14:creationId xmlns:p14="http://schemas.microsoft.com/office/powerpoint/2010/main" val="2153923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894C2DF-4476-4F97-AFF2-B0CFBED8F2E7}"/>
              </a:ext>
            </a:extLst>
          </p:cNvPr>
          <p:cNvGraphicFramePr>
            <a:graphicFrameLocks noGrp="1"/>
          </p:cNvGraphicFramePr>
          <p:nvPr>
            <p:ph idx="1"/>
          </p:nvPr>
        </p:nvGraphicFramePr>
        <p:xfrm>
          <a:off x="1815307" y="1434576"/>
          <a:ext cx="8561387" cy="51012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72C42578-3F65-4800-A0A1-62E35F2DCDDB}"/>
              </a:ext>
            </a:extLst>
          </p:cNvPr>
          <p:cNvSpPr>
            <a:spLocks noGrp="1"/>
          </p:cNvSpPr>
          <p:nvPr>
            <p:ph type="title"/>
          </p:nvPr>
        </p:nvSpPr>
        <p:spPr>
          <a:xfrm>
            <a:off x="388621" y="322218"/>
            <a:ext cx="9932680" cy="1112359"/>
          </a:xfrm>
        </p:spPr>
        <p:txBody>
          <a:bodyPr/>
          <a:lstStyle/>
          <a:p>
            <a:r>
              <a:rPr lang="en-US" dirty="0"/>
              <a:t>Accounting for Activities Associated with a SBITA</a:t>
            </a:r>
          </a:p>
        </p:txBody>
      </p:sp>
      <p:sp>
        <p:nvSpPr>
          <p:cNvPr id="4" name="Slide Number Placeholder 3">
            <a:extLst>
              <a:ext uri="{FF2B5EF4-FFF2-40B4-BE49-F238E27FC236}">
                <a16:creationId xmlns:a16="http://schemas.microsoft.com/office/drawing/2014/main" id="{69CE50B9-DD1D-4BC6-89DA-61246E96EE58}"/>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8C3CD40-D32D-4A66-9ED6-B023972553E0}" type="slidenum">
              <a:rPr kumimoji="0" lang="en-US" sz="1050" b="0" i="0" u="none" strike="noStrike" kern="1200" cap="none" spc="0" normalizeH="0" baseline="0" noProof="0" smtClean="0">
                <a:ln>
                  <a:noFill/>
                </a:ln>
                <a:solidFill>
                  <a:srgbClr val="5F5F5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050" b="0" i="0" u="none" strike="noStrike" kern="1200" cap="none" spc="0" normalizeH="0" baseline="0" noProof="0" dirty="0">
              <a:ln>
                <a:noFill/>
              </a:ln>
              <a:solidFill>
                <a:srgbClr val="5F5F5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986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AC9A69-7F86-4F48-A9DB-3AEC361F97A9}"/>
              </a:ext>
            </a:extLst>
          </p:cNvPr>
          <p:cNvSpPr>
            <a:spLocks noGrp="1"/>
          </p:cNvSpPr>
          <p:nvPr>
            <p:ph type="title"/>
          </p:nvPr>
        </p:nvSpPr>
        <p:spPr>
          <a:xfrm>
            <a:off x="310802" y="2622156"/>
            <a:ext cx="11570396" cy="897252"/>
          </a:xfrm>
        </p:spPr>
        <p:txBody>
          <a:bodyPr>
            <a:normAutofit/>
          </a:bodyPr>
          <a:lstStyle/>
          <a:p>
            <a:pPr algn="ctr"/>
            <a:r>
              <a:rPr lang="en-US" dirty="0"/>
              <a:t>Statement No. 99, </a:t>
            </a:r>
            <a:r>
              <a:rPr lang="en-US" i="1" dirty="0"/>
              <a:t>Omnibus 2022</a:t>
            </a:r>
          </a:p>
        </p:txBody>
      </p:sp>
      <p:sp>
        <p:nvSpPr>
          <p:cNvPr id="3" name="Slide Number Placeholder 2">
            <a:extLst>
              <a:ext uri="{FF2B5EF4-FFF2-40B4-BE49-F238E27FC236}">
                <a16:creationId xmlns:a16="http://schemas.microsoft.com/office/drawing/2014/main" id="{5D32EF2B-A4BB-4AC7-A51E-FFC46742251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050" b="0" i="0" u="none" strike="noStrike" kern="1200" cap="none" spc="0" normalizeH="0" baseline="0" noProof="0" smtClean="0">
                <a:ln>
                  <a:noFill/>
                </a:ln>
                <a:solidFill>
                  <a:srgbClr val="5F5F5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050" b="0" i="0" u="none" strike="noStrike" kern="1200" cap="none" spc="0" normalizeH="0" baseline="0" noProof="0" dirty="0">
              <a:ln>
                <a:noFill/>
              </a:ln>
              <a:solidFill>
                <a:srgbClr val="5F5F5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419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6DCF880F-1272-4C9C-B3B9-33E23AA60103}"/>
              </a:ext>
            </a:extLst>
          </p:cNvPr>
          <p:cNvGraphicFramePr>
            <a:graphicFrameLocks noGrp="1"/>
          </p:cNvGraphicFramePr>
          <p:nvPr>
            <p:ph idx="1"/>
          </p:nvPr>
        </p:nvGraphicFramePr>
        <p:xfrm>
          <a:off x="1868130" y="1161595"/>
          <a:ext cx="8571271" cy="48360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778340" y="264343"/>
            <a:ext cx="8677797" cy="897252"/>
          </a:xfrm>
        </p:spPr>
        <p:txBody>
          <a:bodyPr/>
          <a:lstStyle/>
          <a:p>
            <a:r>
              <a:rPr lang="en-US" dirty="0"/>
              <a:t>General Omnibus Topics</a:t>
            </a:r>
          </a:p>
        </p:txBody>
      </p:sp>
      <p:sp>
        <p:nvSpPr>
          <p:cNvPr id="4" name="Slide Number Placeholder 3"/>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78A430-2B5E-9C4F-A94E-0139B75F11B5}" type="slidenum">
              <a:rPr kumimoji="0" lang="en-US" sz="1050" b="0" i="0" u="none" strike="noStrike" kern="1200" cap="none" spc="0" normalizeH="0" baseline="0" noProof="0">
                <a:ln>
                  <a:noFill/>
                </a:ln>
                <a:solidFill>
                  <a:srgbClr val="5F5F5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050" b="0" i="0" u="none" strike="noStrike" kern="1200" cap="none" spc="0" normalizeH="0" baseline="0" noProof="0" dirty="0">
              <a:ln>
                <a:noFill/>
              </a:ln>
              <a:solidFill>
                <a:srgbClr val="5F5F5F"/>
              </a:solidFill>
              <a:effectLst/>
              <a:uLnTx/>
              <a:uFillTx/>
              <a:latin typeface="Arial"/>
              <a:ea typeface="+mn-ea"/>
              <a:cs typeface="+mn-cs"/>
            </a:endParaRPr>
          </a:p>
        </p:txBody>
      </p:sp>
    </p:spTree>
    <p:extLst>
      <p:ext uri="{BB962C8B-B14F-4D97-AF65-F5344CB8AC3E}">
        <p14:creationId xmlns:p14="http://schemas.microsoft.com/office/powerpoint/2010/main" val="5612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862F7D2C-7C4C-4B2F-9A5F-26B326A6A707}"/>
              </a:ext>
            </a:extLst>
          </p:cNvPr>
          <p:cNvGraphicFramePr>
            <a:graphicFrameLocks noGrp="1"/>
          </p:cNvGraphicFramePr>
          <p:nvPr>
            <p:ph idx="1"/>
          </p:nvPr>
        </p:nvGraphicFramePr>
        <p:xfrm>
          <a:off x="1643503" y="1434577"/>
          <a:ext cx="9889367" cy="4842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E1E224A5-350B-4640-87E7-E52063EDEFE3}"/>
              </a:ext>
            </a:extLst>
          </p:cNvPr>
          <p:cNvSpPr>
            <a:spLocks noGrp="1"/>
          </p:cNvSpPr>
          <p:nvPr>
            <p:ph type="title"/>
          </p:nvPr>
        </p:nvSpPr>
        <p:spPr/>
        <p:txBody>
          <a:bodyPr/>
          <a:lstStyle/>
          <a:p>
            <a:r>
              <a:rPr lang="en-US" dirty="0"/>
              <a:t>Financial Guarantees </a:t>
            </a:r>
          </a:p>
        </p:txBody>
      </p:sp>
      <p:sp>
        <p:nvSpPr>
          <p:cNvPr id="4" name="Slide Number Placeholder 3">
            <a:extLst>
              <a:ext uri="{FF2B5EF4-FFF2-40B4-BE49-F238E27FC236}">
                <a16:creationId xmlns:a16="http://schemas.microsoft.com/office/drawing/2014/main" id="{891D0578-C133-4E63-9B73-57B3A332D96B}"/>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8C3CD40-D32D-4A66-9ED6-B023972553E0}" type="slidenum">
              <a:rPr kumimoji="0" lang="en-US" sz="1050" b="0" i="0" u="none" strike="noStrike" kern="1200" cap="none" spc="0" normalizeH="0" baseline="0" noProof="0" smtClean="0">
                <a:ln>
                  <a:noFill/>
                </a:ln>
                <a:solidFill>
                  <a:srgbClr val="5F5F5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050" b="0" i="0" u="none" strike="noStrike" kern="1200" cap="none" spc="0" normalizeH="0" baseline="0" noProof="0" dirty="0">
              <a:ln>
                <a:noFill/>
              </a:ln>
              <a:solidFill>
                <a:srgbClr val="5F5F5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147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862F7D2C-7C4C-4B2F-9A5F-26B326A6A707}"/>
              </a:ext>
            </a:extLst>
          </p:cNvPr>
          <p:cNvGraphicFramePr>
            <a:graphicFrameLocks noGrp="1"/>
          </p:cNvGraphicFramePr>
          <p:nvPr>
            <p:ph idx="1"/>
          </p:nvPr>
        </p:nvGraphicFramePr>
        <p:xfrm>
          <a:off x="1643503" y="1434577"/>
          <a:ext cx="8561387" cy="4842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E1E224A5-350B-4640-87E7-E52063EDEFE3}"/>
              </a:ext>
            </a:extLst>
          </p:cNvPr>
          <p:cNvSpPr>
            <a:spLocks noGrp="1"/>
          </p:cNvSpPr>
          <p:nvPr>
            <p:ph type="title"/>
          </p:nvPr>
        </p:nvSpPr>
        <p:spPr/>
        <p:txBody>
          <a:bodyPr/>
          <a:lstStyle/>
          <a:p>
            <a:r>
              <a:rPr lang="en-US" dirty="0"/>
              <a:t>Other Derivative Instruments </a:t>
            </a:r>
          </a:p>
        </p:txBody>
      </p:sp>
      <p:sp>
        <p:nvSpPr>
          <p:cNvPr id="4" name="Slide Number Placeholder 3">
            <a:extLst>
              <a:ext uri="{FF2B5EF4-FFF2-40B4-BE49-F238E27FC236}">
                <a16:creationId xmlns:a16="http://schemas.microsoft.com/office/drawing/2014/main" id="{891D0578-C133-4E63-9B73-57B3A332D96B}"/>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8C3CD40-D32D-4A66-9ED6-B023972553E0}" type="slidenum">
              <a:rPr kumimoji="0" lang="en-US" sz="1050" b="0" i="0" u="none" strike="noStrike" kern="1200" cap="none" spc="0" normalizeH="0" baseline="0" noProof="0" smtClean="0">
                <a:ln>
                  <a:noFill/>
                </a:ln>
                <a:solidFill>
                  <a:srgbClr val="5F5F5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050" b="0" i="0" u="none" strike="noStrike" kern="1200" cap="none" spc="0" normalizeH="0" baseline="0" noProof="0" dirty="0">
              <a:ln>
                <a:noFill/>
              </a:ln>
              <a:solidFill>
                <a:srgbClr val="5F5F5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3442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862F7D2C-7C4C-4B2F-9A5F-26B326A6A707}"/>
              </a:ext>
            </a:extLst>
          </p:cNvPr>
          <p:cNvGraphicFramePr>
            <a:graphicFrameLocks noGrp="1"/>
          </p:cNvGraphicFramePr>
          <p:nvPr>
            <p:ph idx="1"/>
          </p:nvPr>
        </p:nvGraphicFramePr>
        <p:xfrm>
          <a:off x="731521" y="1337311"/>
          <a:ext cx="10208028" cy="48234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E1E224A5-350B-4640-87E7-E52063EDEFE3}"/>
              </a:ext>
            </a:extLst>
          </p:cNvPr>
          <p:cNvSpPr>
            <a:spLocks noGrp="1"/>
          </p:cNvSpPr>
          <p:nvPr>
            <p:ph type="title"/>
          </p:nvPr>
        </p:nvSpPr>
        <p:spPr/>
        <p:txBody>
          <a:bodyPr/>
          <a:lstStyle/>
          <a:p>
            <a:r>
              <a:rPr lang="en-US" dirty="0"/>
              <a:t>Leases, PPPs, and SBITAs</a:t>
            </a:r>
          </a:p>
        </p:txBody>
      </p:sp>
      <p:sp>
        <p:nvSpPr>
          <p:cNvPr id="4" name="Slide Number Placeholder 3">
            <a:extLst>
              <a:ext uri="{FF2B5EF4-FFF2-40B4-BE49-F238E27FC236}">
                <a16:creationId xmlns:a16="http://schemas.microsoft.com/office/drawing/2014/main" id="{891D0578-C133-4E63-9B73-57B3A332D96B}"/>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8C3CD40-D32D-4A66-9ED6-B023972553E0}" type="slidenum">
              <a:rPr kumimoji="0" lang="en-US" sz="1050" b="0" i="0" u="none" strike="noStrike" kern="1200" cap="none" spc="0" normalizeH="0" baseline="0" noProof="0" smtClean="0">
                <a:ln>
                  <a:noFill/>
                </a:ln>
                <a:solidFill>
                  <a:srgbClr val="5F5F5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050" b="0" i="0" u="none" strike="noStrike" kern="1200" cap="none" spc="0" normalizeH="0" baseline="0" noProof="0" dirty="0">
              <a:ln>
                <a:noFill/>
              </a:ln>
              <a:solidFill>
                <a:srgbClr val="5F5F5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774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862F7D2C-7C4C-4B2F-9A5F-26B326A6A707}"/>
              </a:ext>
            </a:extLst>
          </p:cNvPr>
          <p:cNvGraphicFramePr>
            <a:graphicFrameLocks noGrp="1"/>
          </p:cNvGraphicFramePr>
          <p:nvPr>
            <p:ph idx="1"/>
          </p:nvPr>
        </p:nvGraphicFramePr>
        <p:xfrm>
          <a:off x="822961" y="1280161"/>
          <a:ext cx="9381930" cy="48755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E1E224A5-350B-4640-87E7-E52063EDEFE3}"/>
              </a:ext>
            </a:extLst>
          </p:cNvPr>
          <p:cNvSpPr>
            <a:spLocks noGrp="1"/>
          </p:cNvSpPr>
          <p:nvPr>
            <p:ph type="title"/>
          </p:nvPr>
        </p:nvSpPr>
        <p:spPr/>
        <p:txBody>
          <a:bodyPr/>
          <a:lstStyle/>
          <a:p>
            <a:r>
              <a:rPr lang="en-US" dirty="0"/>
              <a:t>Leases, PPPs, and SBITAs (cont.) </a:t>
            </a:r>
          </a:p>
        </p:txBody>
      </p:sp>
      <p:sp>
        <p:nvSpPr>
          <p:cNvPr id="4" name="Slide Number Placeholder 3">
            <a:extLst>
              <a:ext uri="{FF2B5EF4-FFF2-40B4-BE49-F238E27FC236}">
                <a16:creationId xmlns:a16="http://schemas.microsoft.com/office/drawing/2014/main" id="{891D0578-C133-4E63-9B73-57B3A332D96B}"/>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8C3CD40-D32D-4A66-9ED6-B023972553E0}" type="slidenum">
              <a:rPr kumimoji="0" lang="en-US" sz="1050" b="0" i="0" u="none" strike="noStrike" kern="1200" cap="none" spc="0" normalizeH="0" baseline="0" noProof="0" smtClean="0">
                <a:ln>
                  <a:noFill/>
                </a:ln>
                <a:solidFill>
                  <a:srgbClr val="5F5F5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050" b="0" i="0" u="none" strike="noStrike" kern="1200" cap="none" spc="0" normalizeH="0" baseline="0" noProof="0" dirty="0">
              <a:ln>
                <a:noFill/>
              </a:ln>
              <a:solidFill>
                <a:srgbClr val="5F5F5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688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862F7D2C-7C4C-4B2F-9A5F-26B326A6A707}"/>
              </a:ext>
            </a:extLst>
          </p:cNvPr>
          <p:cNvGraphicFramePr>
            <a:graphicFrameLocks noGrp="1"/>
          </p:cNvGraphicFramePr>
          <p:nvPr>
            <p:ph idx="1"/>
          </p:nvPr>
        </p:nvGraphicFramePr>
        <p:xfrm>
          <a:off x="742950" y="1434576"/>
          <a:ext cx="9144000" cy="4277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E1E224A5-350B-4640-87E7-E52063EDEFE3}"/>
              </a:ext>
            </a:extLst>
          </p:cNvPr>
          <p:cNvSpPr>
            <a:spLocks noGrp="1"/>
          </p:cNvSpPr>
          <p:nvPr>
            <p:ph type="title"/>
          </p:nvPr>
        </p:nvSpPr>
        <p:spPr/>
        <p:txBody>
          <a:bodyPr/>
          <a:lstStyle/>
          <a:p>
            <a:r>
              <a:rPr lang="en-US" dirty="0"/>
              <a:t>Replacement of Interbank Offered Rates </a:t>
            </a:r>
          </a:p>
        </p:txBody>
      </p:sp>
      <p:sp>
        <p:nvSpPr>
          <p:cNvPr id="4" name="Slide Number Placeholder 3">
            <a:extLst>
              <a:ext uri="{FF2B5EF4-FFF2-40B4-BE49-F238E27FC236}">
                <a16:creationId xmlns:a16="http://schemas.microsoft.com/office/drawing/2014/main" id="{891D0578-C133-4E63-9B73-57B3A332D96B}"/>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8C3CD40-D32D-4A66-9ED6-B023972553E0}" type="slidenum">
              <a:rPr kumimoji="0" lang="en-US" sz="1050" b="0" i="0" u="none" strike="noStrike" kern="1200" cap="none" spc="0" normalizeH="0" baseline="0" noProof="0" smtClean="0">
                <a:ln>
                  <a:noFill/>
                </a:ln>
                <a:solidFill>
                  <a:srgbClr val="5F5F5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050" b="0" i="0" u="none" strike="noStrike" kern="1200" cap="none" spc="0" normalizeH="0" baseline="0" noProof="0" dirty="0">
              <a:ln>
                <a:noFill/>
              </a:ln>
              <a:solidFill>
                <a:srgbClr val="5F5F5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939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E9E6A-0E54-4FD8-8B59-917D98C243A8}"/>
              </a:ext>
            </a:extLst>
          </p:cNvPr>
          <p:cNvSpPr>
            <a:spLocks noGrp="1"/>
          </p:cNvSpPr>
          <p:nvPr>
            <p:ph type="title"/>
          </p:nvPr>
        </p:nvSpPr>
        <p:spPr/>
        <p:txBody>
          <a:bodyPr>
            <a:normAutofit fontScale="90000"/>
          </a:bodyPr>
          <a:lstStyle/>
          <a:p>
            <a:r>
              <a:rPr lang="en-US" dirty="0"/>
              <a:t>Technical Updates/Corrections</a:t>
            </a:r>
          </a:p>
        </p:txBody>
      </p:sp>
      <p:sp>
        <p:nvSpPr>
          <p:cNvPr id="5" name="Slide Number Placeholder 4">
            <a:extLst>
              <a:ext uri="{FF2B5EF4-FFF2-40B4-BE49-F238E27FC236}">
                <a16:creationId xmlns:a16="http://schemas.microsoft.com/office/drawing/2014/main" id="{437F52A1-D337-4CB5-BE2D-76E6157EFF7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EDC38AE-20C7-40FD-B53A-27D883917EA3}" type="slidenum">
              <a:rPr kumimoji="0" lang="en-US" sz="1050" b="0" i="0" u="none" strike="noStrike" kern="1200" cap="none" spc="0" normalizeH="0" baseline="0" noProof="0">
                <a:ln>
                  <a:noFill/>
                </a:ln>
                <a:solidFill>
                  <a:srgbClr val="5F5F5F"/>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050" b="0" i="0" u="none" strike="noStrike" kern="1200" cap="none" spc="0" normalizeH="0" baseline="0" noProof="0" dirty="0">
              <a:ln>
                <a:noFill/>
              </a:ln>
              <a:solidFill>
                <a:srgbClr val="5F5F5F"/>
              </a:solidFill>
              <a:effectLst/>
              <a:uLnTx/>
              <a:uFillTx/>
              <a:latin typeface="Arial"/>
              <a:ea typeface="+mn-ea"/>
              <a:cs typeface="Arial" panose="020B0604020202020204" pitchFamily="34" charset="0"/>
            </a:endParaRPr>
          </a:p>
        </p:txBody>
      </p:sp>
      <p:graphicFrame>
        <p:nvGraphicFramePr>
          <p:cNvPr id="7" name="Content Placeholder 6">
            <a:extLst>
              <a:ext uri="{FF2B5EF4-FFF2-40B4-BE49-F238E27FC236}">
                <a16:creationId xmlns:a16="http://schemas.microsoft.com/office/drawing/2014/main" id="{3E98E9F2-6EFE-4B42-8AB7-4A56B628AC79}"/>
              </a:ext>
            </a:extLst>
          </p:cNvPr>
          <p:cNvGraphicFramePr>
            <a:graphicFrameLocks noGrp="1"/>
          </p:cNvGraphicFramePr>
          <p:nvPr>
            <p:ph idx="1"/>
          </p:nvPr>
        </p:nvGraphicFramePr>
        <p:xfrm>
          <a:off x="566739" y="1081088"/>
          <a:ext cx="10040301" cy="4462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42458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E9E6A-0E54-4FD8-8B59-917D98C243A8}"/>
              </a:ext>
            </a:extLst>
          </p:cNvPr>
          <p:cNvSpPr>
            <a:spLocks noGrp="1"/>
          </p:cNvSpPr>
          <p:nvPr>
            <p:ph type="title"/>
          </p:nvPr>
        </p:nvSpPr>
        <p:spPr/>
        <p:txBody>
          <a:bodyPr>
            <a:normAutofit fontScale="90000"/>
          </a:bodyPr>
          <a:lstStyle/>
          <a:p>
            <a:r>
              <a:rPr lang="en-US" dirty="0"/>
              <a:t>Technical Updates/Corrections (cont.)</a:t>
            </a:r>
          </a:p>
        </p:txBody>
      </p:sp>
      <p:sp>
        <p:nvSpPr>
          <p:cNvPr id="5" name="Slide Number Placeholder 4">
            <a:extLst>
              <a:ext uri="{FF2B5EF4-FFF2-40B4-BE49-F238E27FC236}">
                <a16:creationId xmlns:a16="http://schemas.microsoft.com/office/drawing/2014/main" id="{437F52A1-D337-4CB5-BE2D-76E6157EFF7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EDC38AE-20C7-40FD-B53A-27D883917EA3}" type="slidenum">
              <a:rPr kumimoji="0" lang="en-US" sz="1050" b="0" i="0" u="none" strike="noStrike" kern="1200" cap="none" spc="0" normalizeH="0" baseline="0" noProof="0">
                <a:ln>
                  <a:noFill/>
                </a:ln>
                <a:solidFill>
                  <a:srgbClr val="5F5F5F"/>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050" b="0" i="0" u="none" strike="noStrike" kern="1200" cap="none" spc="0" normalizeH="0" baseline="0" noProof="0" dirty="0">
              <a:ln>
                <a:noFill/>
              </a:ln>
              <a:solidFill>
                <a:srgbClr val="5F5F5F"/>
              </a:solidFill>
              <a:effectLst/>
              <a:uLnTx/>
              <a:uFillTx/>
              <a:latin typeface="Arial"/>
              <a:ea typeface="+mn-ea"/>
              <a:cs typeface="Arial" panose="020B0604020202020204" pitchFamily="34" charset="0"/>
            </a:endParaRPr>
          </a:p>
        </p:txBody>
      </p:sp>
      <p:graphicFrame>
        <p:nvGraphicFramePr>
          <p:cNvPr id="7" name="Content Placeholder 6">
            <a:extLst>
              <a:ext uri="{FF2B5EF4-FFF2-40B4-BE49-F238E27FC236}">
                <a16:creationId xmlns:a16="http://schemas.microsoft.com/office/drawing/2014/main" id="{3E98E9F2-6EFE-4B42-8AB7-4A56B628AC79}"/>
              </a:ext>
            </a:extLst>
          </p:cNvPr>
          <p:cNvGraphicFramePr>
            <a:graphicFrameLocks noGrp="1"/>
          </p:cNvGraphicFramePr>
          <p:nvPr>
            <p:ph idx="1"/>
          </p:nvPr>
        </p:nvGraphicFramePr>
        <p:xfrm>
          <a:off x="477520" y="1197769"/>
          <a:ext cx="9889490" cy="4462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4100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844271-574E-FBB4-47DF-3A8E9171AC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057364B6-3A8E-A365-99E8-561795EBC721}"/>
              </a:ext>
            </a:extLst>
          </p:cNvPr>
          <p:cNvSpPr>
            <a:spLocks noGrp="1"/>
          </p:cNvSpPr>
          <p:nvPr>
            <p:ph idx="1"/>
          </p:nvPr>
        </p:nvSpPr>
        <p:spPr/>
        <p:txBody>
          <a:bodyPr/>
          <a:lstStyle/>
          <a:p>
            <a:r>
              <a:rPr lang="en-US" dirty="0"/>
              <a:t>Effective Dates</a:t>
            </a:r>
          </a:p>
          <a:p>
            <a:r>
              <a:rPr lang="en-US" dirty="0"/>
              <a:t>Final Standards and Implementation Guides</a:t>
            </a:r>
          </a:p>
          <a:p>
            <a:r>
              <a:rPr lang="en-US" dirty="0"/>
              <a:t>Current Projects and Research</a:t>
            </a:r>
          </a:p>
        </p:txBody>
      </p:sp>
    </p:spTree>
    <p:extLst>
      <p:ext uri="{BB962C8B-B14F-4D97-AF65-F5344CB8AC3E}">
        <p14:creationId xmlns:p14="http://schemas.microsoft.com/office/powerpoint/2010/main" val="31414590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AC9A69-7F86-4F48-A9DB-3AEC361F97A9}"/>
              </a:ext>
            </a:extLst>
          </p:cNvPr>
          <p:cNvSpPr>
            <a:spLocks noGrp="1"/>
          </p:cNvSpPr>
          <p:nvPr>
            <p:ph type="title"/>
          </p:nvPr>
        </p:nvSpPr>
        <p:spPr>
          <a:xfrm>
            <a:off x="310802" y="2457564"/>
            <a:ext cx="11570396" cy="897252"/>
          </a:xfrm>
        </p:spPr>
        <p:txBody>
          <a:bodyPr>
            <a:normAutofit fontScale="90000"/>
          </a:bodyPr>
          <a:lstStyle/>
          <a:p>
            <a:r>
              <a:rPr lang="en-US" dirty="0"/>
              <a:t>Statement No. 100, </a:t>
            </a:r>
            <a:r>
              <a:rPr lang="en-US" i="1" dirty="0"/>
              <a:t>Accounting Changes and Error Corrections</a:t>
            </a:r>
          </a:p>
        </p:txBody>
      </p:sp>
      <p:sp>
        <p:nvSpPr>
          <p:cNvPr id="3" name="Slide Number Placeholder 2">
            <a:extLst>
              <a:ext uri="{FF2B5EF4-FFF2-40B4-BE49-F238E27FC236}">
                <a16:creationId xmlns:a16="http://schemas.microsoft.com/office/drawing/2014/main" id="{5D32EF2B-A4BB-4AC7-A51E-FFC46742251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050" b="0" i="0" u="none" strike="noStrike" kern="1200" cap="none" spc="0" normalizeH="0" baseline="0" noProof="0" smtClean="0">
                <a:ln>
                  <a:noFill/>
                </a:ln>
                <a:solidFill>
                  <a:srgbClr val="5F5F5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050" b="0" i="0" u="none" strike="noStrike" kern="1200" cap="none" spc="0" normalizeH="0" baseline="0" noProof="0" dirty="0">
              <a:ln>
                <a:noFill/>
              </a:ln>
              <a:solidFill>
                <a:srgbClr val="5F5F5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8168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472" y="424143"/>
            <a:ext cx="6508348" cy="672939"/>
          </a:xfrm>
        </p:spPr>
        <p:txBody>
          <a:bodyPr/>
          <a:lstStyle/>
          <a:p>
            <a:r>
              <a:rPr lang="en-US" dirty="0"/>
              <a:t>Classification</a:t>
            </a:r>
          </a:p>
        </p:txBody>
      </p:sp>
      <p:sp>
        <p:nvSpPr>
          <p:cNvPr id="5" name="Slide Number Placeholder 4"/>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78A430-2B5E-9C4F-A94E-0139B75F11B5}" type="slidenum">
              <a:rPr kumimoji="0" lang="en-US" sz="1050" b="0" i="0" u="none" strike="noStrike" kern="1200" cap="none" spc="0" normalizeH="0" baseline="0" noProof="0">
                <a:ln>
                  <a:noFill/>
                </a:ln>
                <a:solidFill>
                  <a:srgbClr val="5F5F5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050" b="0" i="0" u="none" strike="noStrike" kern="1200" cap="none" spc="0" normalizeH="0" baseline="0" noProof="0" dirty="0">
              <a:ln>
                <a:noFill/>
              </a:ln>
              <a:solidFill>
                <a:srgbClr val="5F5F5F"/>
              </a:solidFill>
              <a:effectLst/>
              <a:uLnTx/>
              <a:uFillTx/>
              <a:latin typeface="Arial"/>
              <a:ea typeface="+mn-ea"/>
              <a:cs typeface="+mn-cs"/>
            </a:endParaRPr>
          </a:p>
        </p:txBody>
      </p:sp>
      <p:graphicFrame>
        <p:nvGraphicFramePr>
          <p:cNvPr id="6" name="Content Placeholder 5">
            <a:extLst>
              <a:ext uri="{FF2B5EF4-FFF2-40B4-BE49-F238E27FC236}">
                <a16:creationId xmlns:a16="http://schemas.microsoft.com/office/drawing/2014/main" id="{136370C0-EF50-4745-9294-ECD810159F4B}"/>
              </a:ext>
            </a:extLst>
          </p:cNvPr>
          <p:cNvGraphicFramePr>
            <a:graphicFrameLocks noGrp="1"/>
          </p:cNvGraphicFramePr>
          <p:nvPr>
            <p:ph idx="1"/>
          </p:nvPr>
        </p:nvGraphicFramePr>
        <p:xfrm>
          <a:off x="1417320" y="1005840"/>
          <a:ext cx="9738360" cy="4983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622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EB9EFAE-E864-4916-8C3D-2E3A37B49C41}"/>
              </a:ext>
            </a:extLst>
          </p:cNvPr>
          <p:cNvGraphicFramePr>
            <a:graphicFrameLocks noGrp="1"/>
          </p:cNvGraphicFramePr>
          <p:nvPr>
            <p:ph idx="1"/>
          </p:nvPr>
        </p:nvGraphicFramePr>
        <p:xfrm>
          <a:off x="1177290" y="1434576"/>
          <a:ext cx="8815249" cy="42611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74A05FA7-0AF8-4C41-B74A-8AA6783CA9B0}"/>
              </a:ext>
            </a:extLst>
          </p:cNvPr>
          <p:cNvSpPr>
            <a:spLocks noGrp="1"/>
          </p:cNvSpPr>
          <p:nvPr>
            <p:ph type="title"/>
          </p:nvPr>
        </p:nvSpPr>
        <p:spPr/>
        <p:txBody>
          <a:bodyPr/>
          <a:lstStyle/>
          <a:p>
            <a:r>
              <a:rPr lang="en-US" dirty="0"/>
              <a:t>Change in Accounting Principle</a:t>
            </a:r>
          </a:p>
        </p:txBody>
      </p:sp>
      <p:sp>
        <p:nvSpPr>
          <p:cNvPr id="4" name="Slide Number Placeholder 3">
            <a:extLst>
              <a:ext uri="{FF2B5EF4-FFF2-40B4-BE49-F238E27FC236}">
                <a16:creationId xmlns:a16="http://schemas.microsoft.com/office/drawing/2014/main" id="{0E791D17-C199-4314-8A63-7488DFEE5416}"/>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8C3CD40-D32D-4A66-9ED6-B023972553E0}" type="slidenum">
              <a:rPr kumimoji="0" lang="en-US" sz="1050" b="0" i="0" u="none" strike="noStrike" kern="1200" cap="none" spc="0" normalizeH="0" baseline="0" noProof="0">
                <a:ln>
                  <a:noFill/>
                </a:ln>
                <a:solidFill>
                  <a:srgbClr val="5F5F5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050" b="0" i="0" u="none" strike="noStrike" kern="1200" cap="none" spc="0" normalizeH="0" baseline="0" noProof="0" dirty="0">
              <a:ln>
                <a:noFill/>
              </a:ln>
              <a:solidFill>
                <a:srgbClr val="5F5F5F"/>
              </a:solidFill>
              <a:effectLst/>
              <a:uLnTx/>
              <a:uFillTx/>
              <a:latin typeface="Arial"/>
              <a:ea typeface="+mn-ea"/>
              <a:cs typeface="+mn-cs"/>
            </a:endParaRPr>
          </a:p>
        </p:txBody>
      </p:sp>
    </p:spTree>
    <p:extLst>
      <p:ext uri="{BB962C8B-B14F-4D97-AF65-F5344CB8AC3E}">
        <p14:creationId xmlns:p14="http://schemas.microsoft.com/office/powerpoint/2010/main" val="2542157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EB9EFAE-E864-4916-8C3D-2E3A37B49C41}"/>
              </a:ext>
            </a:extLst>
          </p:cNvPr>
          <p:cNvGraphicFramePr>
            <a:graphicFrameLocks noGrp="1"/>
          </p:cNvGraphicFramePr>
          <p:nvPr>
            <p:ph idx="1"/>
          </p:nvPr>
        </p:nvGraphicFramePr>
        <p:xfrm>
          <a:off x="1131570" y="1543050"/>
          <a:ext cx="9715499" cy="4472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74A05FA7-0AF8-4C41-B74A-8AA6783CA9B0}"/>
              </a:ext>
            </a:extLst>
          </p:cNvPr>
          <p:cNvSpPr>
            <a:spLocks noGrp="1"/>
          </p:cNvSpPr>
          <p:nvPr>
            <p:ph type="title"/>
          </p:nvPr>
        </p:nvSpPr>
        <p:spPr/>
        <p:txBody>
          <a:bodyPr/>
          <a:lstStyle/>
          <a:p>
            <a:r>
              <a:rPr lang="en-US" dirty="0"/>
              <a:t>Accounting Estimates</a:t>
            </a:r>
          </a:p>
        </p:txBody>
      </p:sp>
      <p:sp>
        <p:nvSpPr>
          <p:cNvPr id="4" name="Slide Number Placeholder 3">
            <a:extLst>
              <a:ext uri="{FF2B5EF4-FFF2-40B4-BE49-F238E27FC236}">
                <a16:creationId xmlns:a16="http://schemas.microsoft.com/office/drawing/2014/main" id="{0E791D17-C199-4314-8A63-7488DFEE5416}"/>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8C3CD40-D32D-4A66-9ED6-B023972553E0}" type="slidenum">
              <a:rPr kumimoji="0" lang="en-US" sz="1050" b="0" i="0" u="none" strike="noStrike" kern="1200" cap="none" spc="0" normalizeH="0" baseline="0" noProof="0">
                <a:ln>
                  <a:noFill/>
                </a:ln>
                <a:solidFill>
                  <a:srgbClr val="5F5F5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050" b="0" i="0" u="none" strike="noStrike" kern="1200" cap="none" spc="0" normalizeH="0" baseline="0" noProof="0" dirty="0">
              <a:ln>
                <a:noFill/>
              </a:ln>
              <a:solidFill>
                <a:srgbClr val="5F5F5F"/>
              </a:solidFill>
              <a:effectLst/>
              <a:uLnTx/>
              <a:uFillTx/>
              <a:latin typeface="Arial"/>
              <a:ea typeface="+mn-ea"/>
              <a:cs typeface="+mn-cs"/>
            </a:endParaRPr>
          </a:p>
        </p:txBody>
      </p:sp>
    </p:spTree>
    <p:extLst>
      <p:ext uri="{BB962C8B-B14F-4D97-AF65-F5344CB8AC3E}">
        <p14:creationId xmlns:p14="http://schemas.microsoft.com/office/powerpoint/2010/main" val="26770271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EB9EFAE-E864-4916-8C3D-2E3A37B49C41}"/>
              </a:ext>
            </a:extLst>
          </p:cNvPr>
          <p:cNvGraphicFramePr>
            <a:graphicFrameLocks noGrp="1"/>
          </p:cNvGraphicFramePr>
          <p:nvPr>
            <p:ph idx="1"/>
          </p:nvPr>
        </p:nvGraphicFramePr>
        <p:xfrm>
          <a:off x="1085850" y="1434576"/>
          <a:ext cx="9338309" cy="46576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74A05FA7-0AF8-4C41-B74A-8AA6783CA9B0}"/>
              </a:ext>
            </a:extLst>
          </p:cNvPr>
          <p:cNvSpPr>
            <a:spLocks noGrp="1"/>
          </p:cNvSpPr>
          <p:nvPr>
            <p:ph type="title"/>
          </p:nvPr>
        </p:nvSpPr>
        <p:spPr/>
        <p:txBody>
          <a:bodyPr/>
          <a:lstStyle/>
          <a:p>
            <a:r>
              <a:rPr lang="en-US" dirty="0"/>
              <a:t>Change in Accounting Estimate</a:t>
            </a:r>
          </a:p>
        </p:txBody>
      </p:sp>
      <p:sp>
        <p:nvSpPr>
          <p:cNvPr id="4" name="Slide Number Placeholder 3">
            <a:extLst>
              <a:ext uri="{FF2B5EF4-FFF2-40B4-BE49-F238E27FC236}">
                <a16:creationId xmlns:a16="http://schemas.microsoft.com/office/drawing/2014/main" id="{0E791D17-C199-4314-8A63-7488DFEE5416}"/>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8C3CD40-D32D-4A66-9ED6-B023972553E0}" type="slidenum">
              <a:rPr kumimoji="0" lang="en-US" sz="1050" b="0" i="0" u="none" strike="noStrike" kern="1200" cap="none" spc="0" normalizeH="0" baseline="0" noProof="0">
                <a:ln>
                  <a:noFill/>
                </a:ln>
                <a:solidFill>
                  <a:srgbClr val="5F5F5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050" b="0" i="0" u="none" strike="noStrike" kern="1200" cap="none" spc="0" normalizeH="0" baseline="0" noProof="0" dirty="0">
              <a:ln>
                <a:noFill/>
              </a:ln>
              <a:solidFill>
                <a:srgbClr val="5F5F5F"/>
              </a:solidFill>
              <a:effectLst/>
              <a:uLnTx/>
              <a:uFillTx/>
              <a:latin typeface="Arial"/>
              <a:ea typeface="+mn-ea"/>
              <a:cs typeface="+mn-cs"/>
            </a:endParaRPr>
          </a:p>
        </p:txBody>
      </p:sp>
    </p:spTree>
    <p:extLst>
      <p:ext uri="{BB962C8B-B14F-4D97-AF65-F5344CB8AC3E}">
        <p14:creationId xmlns:p14="http://schemas.microsoft.com/office/powerpoint/2010/main" val="18060515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EB9EFAE-E864-4916-8C3D-2E3A37B49C41}"/>
              </a:ext>
            </a:extLst>
          </p:cNvPr>
          <p:cNvGraphicFramePr>
            <a:graphicFrameLocks noGrp="1"/>
          </p:cNvGraphicFramePr>
          <p:nvPr>
            <p:ph idx="1"/>
          </p:nvPr>
        </p:nvGraphicFramePr>
        <p:xfrm>
          <a:off x="685800" y="1434576"/>
          <a:ext cx="10527029" cy="42232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74A05FA7-0AF8-4C41-B74A-8AA6783CA9B0}"/>
              </a:ext>
            </a:extLst>
          </p:cNvPr>
          <p:cNvSpPr>
            <a:spLocks noGrp="1"/>
          </p:cNvSpPr>
          <p:nvPr>
            <p:ph type="title"/>
          </p:nvPr>
        </p:nvSpPr>
        <p:spPr/>
        <p:txBody>
          <a:bodyPr>
            <a:normAutofit fontScale="90000"/>
          </a:bodyPr>
          <a:lstStyle/>
          <a:p>
            <a:r>
              <a:rPr lang="en-US" dirty="0"/>
              <a:t>Change to or within the Financial Reporting Entity</a:t>
            </a:r>
          </a:p>
        </p:txBody>
      </p:sp>
      <p:sp>
        <p:nvSpPr>
          <p:cNvPr id="4" name="Slide Number Placeholder 3">
            <a:extLst>
              <a:ext uri="{FF2B5EF4-FFF2-40B4-BE49-F238E27FC236}">
                <a16:creationId xmlns:a16="http://schemas.microsoft.com/office/drawing/2014/main" id="{0E791D17-C199-4314-8A63-7488DFEE5416}"/>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8C3CD40-D32D-4A66-9ED6-B023972553E0}" type="slidenum">
              <a:rPr kumimoji="0" lang="en-US" sz="1050" b="0" i="0" u="none" strike="noStrike" kern="1200" cap="none" spc="0" normalizeH="0" baseline="0" noProof="0">
                <a:ln>
                  <a:noFill/>
                </a:ln>
                <a:solidFill>
                  <a:srgbClr val="5F5F5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050" b="0" i="0" u="none" strike="noStrike" kern="1200" cap="none" spc="0" normalizeH="0" baseline="0" noProof="0" dirty="0">
              <a:ln>
                <a:noFill/>
              </a:ln>
              <a:solidFill>
                <a:srgbClr val="5F5F5F"/>
              </a:solidFill>
              <a:effectLst/>
              <a:uLnTx/>
              <a:uFillTx/>
              <a:latin typeface="Arial"/>
              <a:ea typeface="+mn-ea"/>
              <a:cs typeface="+mn-cs"/>
            </a:endParaRPr>
          </a:p>
        </p:txBody>
      </p:sp>
    </p:spTree>
    <p:extLst>
      <p:ext uri="{BB962C8B-B14F-4D97-AF65-F5344CB8AC3E}">
        <p14:creationId xmlns:p14="http://schemas.microsoft.com/office/powerpoint/2010/main" val="34004965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EB9EFAE-E864-4916-8C3D-2E3A37B49C41}"/>
              </a:ext>
            </a:extLst>
          </p:cNvPr>
          <p:cNvGraphicFramePr>
            <a:graphicFrameLocks noGrp="1"/>
          </p:cNvGraphicFramePr>
          <p:nvPr>
            <p:ph idx="1"/>
          </p:nvPr>
        </p:nvGraphicFramePr>
        <p:xfrm>
          <a:off x="822960" y="1189823"/>
          <a:ext cx="10401300" cy="46851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74A05FA7-0AF8-4C41-B74A-8AA6783CA9B0}"/>
              </a:ext>
            </a:extLst>
          </p:cNvPr>
          <p:cNvSpPr>
            <a:spLocks noGrp="1"/>
          </p:cNvSpPr>
          <p:nvPr>
            <p:ph type="title"/>
          </p:nvPr>
        </p:nvSpPr>
        <p:spPr>
          <a:xfrm>
            <a:off x="650870" y="292571"/>
            <a:ext cx="8677797" cy="897252"/>
          </a:xfrm>
        </p:spPr>
        <p:txBody>
          <a:bodyPr/>
          <a:lstStyle/>
          <a:p>
            <a:r>
              <a:rPr lang="en-US" dirty="0"/>
              <a:t>Correction of an Error</a:t>
            </a:r>
          </a:p>
        </p:txBody>
      </p:sp>
      <p:sp>
        <p:nvSpPr>
          <p:cNvPr id="4" name="Slide Number Placeholder 3">
            <a:extLst>
              <a:ext uri="{FF2B5EF4-FFF2-40B4-BE49-F238E27FC236}">
                <a16:creationId xmlns:a16="http://schemas.microsoft.com/office/drawing/2014/main" id="{0E791D17-C199-4314-8A63-7488DFEE5416}"/>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8C3CD40-D32D-4A66-9ED6-B023972553E0}" type="slidenum">
              <a:rPr kumimoji="0" lang="en-US" sz="1050" b="0" i="0" u="none" strike="noStrike" kern="1200" cap="none" spc="0" normalizeH="0" baseline="0" noProof="0">
                <a:ln>
                  <a:noFill/>
                </a:ln>
                <a:solidFill>
                  <a:srgbClr val="5F5F5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050" b="0" i="0" u="none" strike="noStrike" kern="1200" cap="none" spc="0" normalizeH="0" baseline="0" noProof="0" dirty="0">
              <a:ln>
                <a:noFill/>
              </a:ln>
              <a:solidFill>
                <a:srgbClr val="5F5F5F"/>
              </a:solidFill>
              <a:effectLst/>
              <a:uLnTx/>
              <a:uFillTx/>
              <a:latin typeface="Arial"/>
              <a:ea typeface="+mn-ea"/>
              <a:cs typeface="+mn-cs"/>
            </a:endParaRPr>
          </a:p>
        </p:txBody>
      </p:sp>
    </p:spTree>
    <p:extLst>
      <p:ext uri="{BB962C8B-B14F-4D97-AF65-F5344CB8AC3E}">
        <p14:creationId xmlns:p14="http://schemas.microsoft.com/office/powerpoint/2010/main" val="18132941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875BFB7C-D106-464F-963F-B4645244A910}"/>
              </a:ext>
            </a:extLst>
          </p:cNvPr>
          <p:cNvGraphicFramePr>
            <a:graphicFrameLocks noGrp="1"/>
          </p:cNvGraphicFramePr>
          <p:nvPr>
            <p:ph idx="1"/>
          </p:nvPr>
        </p:nvGraphicFramePr>
        <p:xfrm>
          <a:off x="822960" y="1588770"/>
          <a:ext cx="10116589" cy="41490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74B558D9-7FA7-43A7-9498-5091844B0182}"/>
              </a:ext>
            </a:extLst>
          </p:cNvPr>
          <p:cNvSpPr>
            <a:spLocks noGrp="1"/>
          </p:cNvSpPr>
          <p:nvPr>
            <p:ph type="title"/>
          </p:nvPr>
        </p:nvSpPr>
        <p:spPr/>
        <p:txBody>
          <a:bodyPr>
            <a:normAutofit fontScale="90000"/>
          </a:bodyPr>
          <a:lstStyle/>
          <a:p>
            <a:r>
              <a:rPr lang="en-US" dirty="0"/>
              <a:t>Accounting for Accounting Changes and Error Corrections</a:t>
            </a:r>
          </a:p>
        </p:txBody>
      </p:sp>
      <p:sp>
        <p:nvSpPr>
          <p:cNvPr id="4" name="Slide Number Placeholder 3">
            <a:extLst>
              <a:ext uri="{FF2B5EF4-FFF2-40B4-BE49-F238E27FC236}">
                <a16:creationId xmlns:a16="http://schemas.microsoft.com/office/drawing/2014/main" id="{88DB4FF0-C0BC-42F0-921D-2FC33FAEC404}"/>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8C3CD40-D32D-4A66-9ED6-B023972553E0}" type="slidenum">
              <a:rPr kumimoji="0" lang="en-US" sz="1050" b="0" i="0" u="none" strike="noStrike" kern="1200" cap="none" spc="0" normalizeH="0" baseline="0" noProof="0" smtClean="0">
                <a:ln>
                  <a:noFill/>
                </a:ln>
                <a:solidFill>
                  <a:srgbClr val="5F5F5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050" b="0" i="0" u="none" strike="noStrike" kern="1200" cap="none" spc="0" normalizeH="0" baseline="0" noProof="0" dirty="0">
              <a:ln>
                <a:noFill/>
              </a:ln>
              <a:solidFill>
                <a:srgbClr val="5F5F5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1679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224CF228-607F-452F-876C-6BBFAC549765}"/>
              </a:ext>
            </a:extLst>
          </p:cNvPr>
          <p:cNvGraphicFramePr>
            <a:graphicFrameLocks noGrp="1"/>
          </p:cNvGraphicFramePr>
          <p:nvPr>
            <p:ph idx="1"/>
          </p:nvPr>
        </p:nvGraphicFramePr>
        <p:xfrm>
          <a:off x="1643503" y="1883664"/>
          <a:ext cx="8725793" cy="51613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FB265D31-B88A-4137-BF79-61B7B37B18A3}"/>
              </a:ext>
            </a:extLst>
          </p:cNvPr>
          <p:cNvSpPr>
            <a:spLocks noGrp="1"/>
          </p:cNvSpPr>
          <p:nvPr>
            <p:ph type="title"/>
          </p:nvPr>
        </p:nvSpPr>
        <p:spPr/>
        <p:txBody>
          <a:bodyPr/>
          <a:lstStyle/>
          <a:p>
            <a:r>
              <a:rPr lang="en-US" dirty="0"/>
              <a:t>Display</a:t>
            </a:r>
          </a:p>
        </p:txBody>
      </p:sp>
      <p:sp>
        <p:nvSpPr>
          <p:cNvPr id="4" name="Slide Number Placeholder 3">
            <a:extLst>
              <a:ext uri="{FF2B5EF4-FFF2-40B4-BE49-F238E27FC236}">
                <a16:creationId xmlns:a16="http://schemas.microsoft.com/office/drawing/2014/main" id="{3A5A2082-C093-41A0-8BCC-5E8438A75368}"/>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8C3CD40-D32D-4A66-9ED6-B023972553E0}" type="slidenum">
              <a:rPr kumimoji="0" lang="en-US" sz="1050" b="0" i="0" u="none" strike="noStrike" kern="1200" cap="none" spc="0" normalizeH="0" baseline="0" noProof="0" smtClean="0">
                <a:ln>
                  <a:noFill/>
                </a:ln>
                <a:solidFill>
                  <a:srgbClr val="5F5F5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050" b="0" i="0" u="none" strike="noStrike" kern="1200" cap="none" spc="0" normalizeH="0" baseline="0" noProof="0" dirty="0">
              <a:ln>
                <a:noFill/>
              </a:ln>
              <a:solidFill>
                <a:srgbClr val="5F5F5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715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AFA4A67-C427-48FA-B73C-FCC4CCAC501E}"/>
              </a:ext>
            </a:extLst>
          </p:cNvPr>
          <p:cNvGraphicFramePr>
            <a:graphicFrameLocks noGrp="1"/>
          </p:cNvGraphicFramePr>
          <p:nvPr>
            <p:ph idx="1"/>
          </p:nvPr>
        </p:nvGraphicFramePr>
        <p:xfrm>
          <a:off x="1895668" y="2121983"/>
          <a:ext cx="7545432" cy="39665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323F8F01-6DA0-4FF0-89A6-F188A6B81194}"/>
              </a:ext>
            </a:extLst>
          </p:cNvPr>
          <p:cNvSpPr>
            <a:spLocks noGrp="1"/>
          </p:cNvSpPr>
          <p:nvPr>
            <p:ph type="title"/>
          </p:nvPr>
        </p:nvSpPr>
        <p:spPr>
          <a:xfrm>
            <a:off x="1757102" y="350383"/>
            <a:ext cx="8677797" cy="897252"/>
          </a:xfrm>
        </p:spPr>
        <p:txBody>
          <a:bodyPr/>
          <a:lstStyle/>
          <a:p>
            <a:r>
              <a:rPr lang="en-US" dirty="0"/>
              <a:t>Note Disclosures</a:t>
            </a:r>
          </a:p>
        </p:txBody>
      </p:sp>
      <p:sp>
        <p:nvSpPr>
          <p:cNvPr id="4" name="Slide Number Placeholder 3">
            <a:extLst>
              <a:ext uri="{FF2B5EF4-FFF2-40B4-BE49-F238E27FC236}">
                <a16:creationId xmlns:a16="http://schemas.microsoft.com/office/drawing/2014/main" id="{6E82D6E8-8C8D-4C7C-BC92-FE04616E862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8C3CD40-D32D-4A66-9ED6-B023972553E0}" type="slidenum">
              <a:rPr kumimoji="0" lang="en-US" sz="1050" b="0" i="0" u="none" strike="noStrike" kern="1200" cap="none" spc="0" normalizeH="0" baseline="0" noProof="0">
                <a:ln>
                  <a:noFill/>
                </a:ln>
                <a:solidFill>
                  <a:srgbClr val="5F5F5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050" b="0" i="0" u="none" strike="noStrike" kern="1200" cap="none" spc="0" normalizeH="0" baseline="0" noProof="0" dirty="0">
              <a:ln>
                <a:noFill/>
              </a:ln>
              <a:solidFill>
                <a:srgbClr val="5F5F5F"/>
              </a:solidFill>
              <a:effectLst/>
              <a:uLnTx/>
              <a:uFillTx/>
              <a:latin typeface="Arial"/>
              <a:ea typeface="+mn-ea"/>
              <a:cs typeface="+mn-cs"/>
            </a:endParaRPr>
          </a:p>
        </p:txBody>
      </p:sp>
      <p:sp>
        <p:nvSpPr>
          <p:cNvPr id="2" name="TextBox 1">
            <a:extLst>
              <a:ext uri="{FF2B5EF4-FFF2-40B4-BE49-F238E27FC236}">
                <a16:creationId xmlns:a16="http://schemas.microsoft.com/office/drawing/2014/main" id="{E55418D1-9D60-4644-BD0D-7E9E189C1E9C}"/>
              </a:ext>
            </a:extLst>
          </p:cNvPr>
          <p:cNvSpPr txBox="1"/>
          <p:nvPr/>
        </p:nvSpPr>
        <p:spPr>
          <a:xfrm>
            <a:off x="1895668" y="1167877"/>
            <a:ext cx="783299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42A1E"/>
                </a:solidFill>
                <a:effectLst/>
                <a:uLnTx/>
                <a:uFillTx/>
                <a:latin typeface="Calibri" panose="020F0502020204030204"/>
                <a:ea typeface="+mn-ea"/>
                <a:cs typeface="+mn-cs"/>
              </a:rPr>
              <a:t>Disclosures vary depending on the type of item, but common disclosures include:</a:t>
            </a:r>
          </a:p>
        </p:txBody>
      </p:sp>
    </p:spTree>
    <p:extLst>
      <p:ext uri="{BB962C8B-B14F-4D97-AF65-F5344CB8AC3E}">
        <p14:creationId xmlns:p14="http://schemas.microsoft.com/office/powerpoint/2010/main" val="1467002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6">
            <a:extLst>
              <a:ext uri="{FF2B5EF4-FFF2-40B4-BE49-F238E27FC236}">
                <a16:creationId xmlns:a16="http://schemas.microsoft.com/office/drawing/2014/main" id="{6FE8AD68-C31D-5C79-E0DB-C5FAC5C57C8B}"/>
              </a:ext>
            </a:extLst>
          </p:cNvPr>
          <p:cNvGraphicFramePr>
            <a:graphicFrameLocks noGrp="1"/>
          </p:cNvGraphicFramePr>
          <p:nvPr/>
        </p:nvGraphicFramePr>
        <p:xfrm>
          <a:off x="584694" y="991234"/>
          <a:ext cx="11424744" cy="2626444"/>
        </p:xfrm>
        <a:graphic>
          <a:graphicData uri="http://schemas.openxmlformats.org/drawingml/2006/table">
            <a:tbl>
              <a:tblPr firstRow="1" bandRow="1">
                <a:tableStyleId>{2D5ABB26-0587-4C30-8999-92F81FD0307C}</a:tableStyleId>
              </a:tblPr>
              <a:tblGrid>
                <a:gridCol w="2856186">
                  <a:extLst>
                    <a:ext uri="{9D8B030D-6E8A-4147-A177-3AD203B41FA5}">
                      <a16:colId xmlns:a16="http://schemas.microsoft.com/office/drawing/2014/main" val="20000"/>
                    </a:ext>
                  </a:extLst>
                </a:gridCol>
                <a:gridCol w="3754991">
                  <a:extLst>
                    <a:ext uri="{9D8B030D-6E8A-4147-A177-3AD203B41FA5}">
                      <a16:colId xmlns:a16="http://schemas.microsoft.com/office/drawing/2014/main" val="20001"/>
                    </a:ext>
                  </a:extLst>
                </a:gridCol>
                <a:gridCol w="3049141">
                  <a:extLst>
                    <a:ext uri="{9D8B030D-6E8A-4147-A177-3AD203B41FA5}">
                      <a16:colId xmlns:a16="http://schemas.microsoft.com/office/drawing/2014/main" val="20002"/>
                    </a:ext>
                  </a:extLst>
                </a:gridCol>
                <a:gridCol w="1764426">
                  <a:extLst>
                    <a:ext uri="{9D8B030D-6E8A-4147-A177-3AD203B41FA5}">
                      <a16:colId xmlns:a16="http://schemas.microsoft.com/office/drawing/2014/main" val="345397422"/>
                    </a:ext>
                  </a:extLst>
                </a:gridCol>
              </a:tblGrid>
              <a:tr h="217256">
                <a:tc>
                  <a:txBody>
                    <a:bodyPr/>
                    <a:lstStyle/>
                    <a:p>
                      <a:pPr>
                        <a:lnSpc>
                          <a:spcPct val="100000"/>
                        </a:lnSpc>
                      </a:pPr>
                      <a:endParaRPr sz="900" dirty="0">
                        <a:latin typeface="Times New Roman"/>
                        <a:cs typeface="Times New Roman"/>
                      </a:endParaRPr>
                    </a:p>
                  </a:txBody>
                  <a:tcPr marL="0" marR="0" marT="0" marB="0">
                    <a:lnT w="12700" cap="flat" cmpd="sng" algn="ctr">
                      <a:noFill/>
                      <a:prstDash val="solid"/>
                      <a:round/>
                      <a:headEnd type="none" w="med" len="med"/>
                      <a:tailEnd type="none" w="med" len="med"/>
                    </a:lnT>
                  </a:tcPr>
                </a:tc>
                <a:tc>
                  <a:txBody>
                    <a:bodyPr/>
                    <a:lstStyle/>
                    <a:p>
                      <a:pPr>
                        <a:lnSpc>
                          <a:spcPct val="100000"/>
                        </a:lnSpc>
                      </a:pPr>
                      <a:endParaRPr sz="900" dirty="0">
                        <a:latin typeface="Times New Roman"/>
                        <a:cs typeface="Times New Roman"/>
                      </a:endParaRPr>
                    </a:p>
                  </a:txBody>
                  <a:tcPr marL="0" marR="0" marT="0" marB="0">
                    <a:lnT w="12700" cap="flat" cmpd="sng" algn="ctr">
                      <a:noFill/>
                      <a:prstDash val="solid"/>
                      <a:round/>
                      <a:headEnd type="none" w="med" len="med"/>
                      <a:tailEnd type="none" w="med" len="med"/>
                    </a:lnT>
                  </a:tcPr>
                </a:tc>
                <a:tc>
                  <a:txBody>
                    <a:bodyPr/>
                    <a:lstStyle/>
                    <a:p>
                      <a:pPr>
                        <a:lnSpc>
                          <a:spcPct val="100000"/>
                        </a:lnSpc>
                      </a:pPr>
                      <a:endParaRPr sz="900" dirty="0">
                        <a:latin typeface="Times New Roman"/>
                        <a:cs typeface="Times New Roman"/>
                      </a:endParaRPr>
                    </a:p>
                  </a:txBody>
                  <a:tcPr marL="0" marR="0" marT="0" marB="0">
                    <a:lnT w="12700" cap="flat" cmpd="sng" algn="ctr">
                      <a:noFill/>
                      <a:prstDash val="solid"/>
                      <a:round/>
                      <a:headEnd type="none" w="med" len="med"/>
                      <a:tailEnd type="none" w="med" len="med"/>
                    </a:lnT>
                  </a:tcPr>
                </a:tc>
                <a:tc>
                  <a:txBody>
                    <a:bodyPr/>
                    <a:lstStyle/>
                    <a:p>
                      <a:pPr>
                        <a:lnSpc>
                          <a:spcPct val="100000"/>
                        </a:lnSpc>
                      </a:pPr>
                      <a:endParaRPr sz="900" dirty="0">
                        <a:latin typeface="Times New Roman"/>
                        <a:cs typeface="Times New Roman"/>
                      </a:endParaRPr>
                    </a:p>
                  </a:txBody>
                  <a:tcPr marL="0" marR="0" marT="0" marB="0">
                    <a:lnT w="12700" cap="flat" cmpd="sng" algn="ctr">
                      <a:noFill/>
                      <a:prstDash val="solid"/>
                      <a:round/>
                      <a:headEnd type="none" w="med" len="med"/>
                      <a:tailEnd type="none" w="med" len="med"/>
                    </a:lnT>
                  </a:tcPr>
                </a:tc>
                <a:extLst>
                  <a:ext uri="{0D108BD9-81ED-4DB2-BD59-A6C34878D82A}">
                    <a16:rowId xmlns:a16="http://schemas.microsoft.com/office/drawing/2014/main" val="10000"/>
                  </a:ext>
                </a:extLst>
              </a:tr>
              <a:tr h="488948">
                <a:tc>
                  <a:txBody>
                    <a:bodyPr/>
                    <a:lstStyle/>
                    <a:p>
                      <a:pPr marL="0" indent="0" algn="l" defTabSz="914400" rtl="0" eaLnBrk="1" latinLnBrk="0" hangingPunct="1">
                        <a:lnSpc>
                          <a:spcPct val="80000"/>
                        </a:lnSpc>
                        <a:spcBef>
                          <a:spcPts val="489"/>
                        </a:spcBef>
                        <a:buNone/>
                      </a:pPr>
                      <a:endParaRPr sz="2300" b="1" kern="1200" dirty="0">
                        <a:solidFill>
                          <a:schemeClr val="tx1"/>
                        </a:solidFill>
                        <a:latin typeface="Arial" panose="020B0604020202020204" pitchFamily="34" charset="0"/>
                        <a:ea typeface="+mn-ea"/>
                        <a:cs typeface="Arial" panose="020B0604020202020204" pitchFamily="34" charset="0"/>
                      </a:endParaRPr>
                    </a:p>
                  </a:txBody>
                  <a:tcPr marL="0" marR="0" marT="0" marB="0" anchor="ctr">
                    <a:lnR w="9525">
                      <a:solidFill>
                        <a:srgbClr val="231F20"/>
                      </a:solidFill>
                      <a:prstDash val="solid"/>
                    </a:lnR>
                    <a:lnB w="3175" cap="flat" cmpd="sng" algn="ctr">
                      <a:noFill/>
                      <a:prstDash val="solid"/>
                      <a:round/>
                      <a:headEnd type="none" w="med" len="med"/>
                      <a:tailEnd type="none" w="med" len="med"/>
                    </a:lnB>
                  </a:tcPr>
                </a:tc>
                <a:tc>
                  <a:txBody>
                    <a:bodyPr/>
                    <a:lstStyle/>
                    <a:p>
                      <a:pPr marL="0" indent="0" algn="l" defTabSz="914400" rtl="0" eaLnBrk="1" latinLnBrk="0" hangingPunct="1">
                        <a:lnSpc>
                          <a:spcPct val="80000"/>
                        </a:lnSpc>
                        <a:buNone/>
                      </a:pPr>
                      <a:endParaRPr lang="en-US" sz="2300" b="1" kern="1200" dirty="0">
                        <a:solidFill>
                          <a:schemeClr val="tx1"/>
                        </a:solidFill>
                        <a:latin typeface="Arial" panose="020B0604020202020204" pitchFamily="34" charset="0"/>
                        <a:ea typeface="+mn-ea"/>
                        <a:cs typeface="Arial" panose="020B0604020202020204" pitchFamily="34" charset="0"/>
                      </a:endParaRPr>
                    </a:p>
                  </a:txBody>
                  <a:tcPr marR="0" marT="0" marB="0" anchor="ctr">
                    <a:lnL w="9525">
                      <a:solidFill>
                        <a:srgbClr val="231F20"/>
                      </a:solidFill>
                      <a:prstDash val="solid"/>
                    </a:lnL>
                    <a:lnR w="9525">
                      <a:solidFill>
                        <a:srgbClr val="231F20"/>
                      </a:solidFill>
                      <a:prstDash val="solid"/>
                    </a:lnR>
                    <a:lnB w="3175" cap="flat" cmpd="sng" algn="ctr">
                      <a:noFill/>
                      <a:prstDash val="solid"/>
                      <a:round/>
                      <a:headEnd type="none" w="med" len="med"/>
                      <a:tailEnd type="none" w="med" len="med"/>
                    </a:lnB>
                  </a:tcPr>
                </a:tc>
                <a:tc>
                  <a:txBody>
                    <a:bodyPr/>
                    <a:lstStyle/>
                    <a:p>
                      <a:endParaRPr lang="en-US" sz="1100" b="1" kern="1200" dirty="0">
                        <a:solidFill>
                          <a:srgbClr val="231F20"/>
                        </a:solidFill>
                        <a:latin typeface="Arial"/>
                        <a:ea typeface="+mn-ea"/>
                        <a:cs typeface="Arial"/>
                      </a:endParaRPr>
                    </a:p>
                  </a:txBody>
                  <a:tcPr marR="0" marT="0" marB="0" anchor="ctr">
                    <a:lnL w="9525">
                      <a:solidFill>
                        <a:srgbClr val="231F20"/>
                      </a:solidFill>
                      <a:prstDash val="solid"/>
                    </a:lnL>
                    <a:lnR w="9525" cap="flat" cmpd="sng" algn="ctr">
                      <a:solidFill>
                        <a:srgbClr val="231F20"/>
                      </a:solidFill>
                      <a:prstDash val="solid"/>
                      <a:round/>
                      <a:headEnd type="none" w="med" len="med"/>
                      <a:tailEnd type="none" w="med" len="med"/>
                    </a:lnR>
                    <a:lnB w="3175" cap="flat" cmpd="sng" algn="ctr">
                      <a:noFill/>
                      <a:prstDash val="solid"/>
                      <a:round/>
                      <a:headEnd type="none" w="med" len="med"/>
                      <a:tailEnd type="none" w="med" len="med"/>
                    </a:lnB>
                  </a:tcPr>
                </a:tc>
                <a:tc>
                  <a:txBody>
                    <a:bodyPr/>
                    <a:lstStyle/>
                    <a:p>
                      <a:endParaRPr lang="en-US" sz="1100" b="1" kern="1200" dirty="0">
                        <a:solidFill>
                          <a:srgbClr val="231F20"/>
                        </a:solidFill>
                        <a:latin typeface="Arial"/>
                        <a:ea typeface="+mn-ea"/>
                        <a:cs typeface="Arial"/>
                      </a:endParaRPr>
                    </a:p>
                  </a:txBody>
                  <a:tcPr marR="0" marT="0" marB="0" anchor="ctr">
                    <a:lnL w="9525">
                      <a:solidFill>
                        <a:srgbClr val="231F20"/>
                      </a:solidFill>
                      <a:prstDash val="solid"/>
                    </a:lnL>
                    <a:lnR w="12700" cap="flat" cmpd="sng" algn="ctr">
                      <a:noFill/>
                      <a:prstDash val="solid"/>
                      <a:round/>
                      <a:headEnd type="none" w="med" len="med"/>
                      <a:tailEnd type="none" w="med" len="med"/>
                    </a:lnR>
                    <a:lnB w="3175" cap="flat" cmpd="sng" algn="ctr">
                      <a:noFill/>
                      <a:prstDash val="solid"/>
                      <a:round/>
                      <a:headEnd type="none" w="med" len="med"/>
                      <a:tailEnd type="none" w="med" len="med"/>
                    </a:lnB>
                  </a:tcPr>
                </a:tc>
                <a:extLst>
                  <a:ext uri="{0D108BD9-81ED-4DB2-BD59-A6C34878D82A}">
                    <a16:rowId xmlns:a16="http://schemas.microsoft.com/office/drawing/2014/main" val="10001"/>
                  </a:ext>
                </a:extLst>
              </a:tr>
              <a:tr h="91440">
                <a:tc>
                  <a:txBody>
                    <a:bodyPr/>
                    <a:lstStyle/>
                    <a:p>
                      <a:pPr marL="104775">
                        <a:lnSpc>
                          <a:spcPct val="100000"/>
                        </a:lnSpc>
                        <a:spcBef>
                          <a:spcPts val="489"/>
                        </a:spcBef>
                      </a:pPr>
                      <a:endParaRPr sz="200" dirty="0">
                        <a:latin typeface="Arial"/>
                        <a:cs typeface="Arial"/>
                      </a:endParaRPr>
                    </a:p>
                  </a:txBody>
                  <a:tcPr marL="0" marR="0" marT="0" marB="0" anchor="b">
                    <a:lnL>
                      <a:noFill/>
                    </a:lnL>
                    <a:lnR w="9525"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solidFill>
                        <a:srgbClr val="DD2518"/>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 b="1" kern="1200" dirty="0">
                        <a:solidFill>
                          <a:srgbClr val="231F20"/>
                        </a:solidFill>
                        <a:latin typeface="Arial"/>
                        <a:ea typeface="+mn-ea"/>
                        <a:cs typeface="Arial"/>
                      </a:endParaRPr>
                    </a:p>
                  </a:txBody>
                  <a:tcPr marR="0"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solidFill>
                        <a:srgbClr val="DD2518"/>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 b="1" kern="1200" dirty="0">
                        <a:solidFill>
                          <a:srgbClr val="231F20"/>
                        </a:solidFill>
                        <a:latin typeface="Arial"/>
                        <a:ea typeface="+mn-ea"/>
                        <a:cs typeface="Arial"/>
                      </a:endParaRPr>
                    </a:p>
                  </a:txBody>
                  <a:tcPr marR="0" marT="0" marB="0" anchor="b">
                    <a:lnL w="9525" cap="flat" cmpd="sng" algn="ctr">
                      <a:noFill/>
                      <a:prstDash val="solid"/>
                      <a:round/>
                      <a:headEnd type="none" w="med" len="med"/>
                      <a:tailEnd type="none" w="med" len="med"/>
                    </a:lnL>
                    <a:lnR>
                      <a:noFill/>
                    </a:lnR>
                    <a:lnT w="3175" cap="flat" cmpd="sng" algn="ctr">
                      <a:noFill/>
                      <a:prstDash val="solid"/>
                      <a:round/>
                      <a:headEnd type="none" w="med" len="med"/>
                      <a:tailEnd type="none" w="med" len="med"/>
                    </a:lnT>
                    <a:lnB w="28575" cap="flat" cmpd="sng" algn="ctr">
                      <a:solidFill>
                        <a:srgbClr val="DD2518"/>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 b="1" kern="1200" dirty="0">
                        <a:solidFill>
                          <a:srgbClr val="231F20"/>
                        </a:solidFill>
                        <a:latin typeface="Arial"/>
                        <a:ea typeface="+mn-ea"/>
                        <a:cs typeface="Arial"/>
                      </a:endParaRPr>
                    </a:p>
                  </a:txBody>
                  <a:tcPr marR="0" marT="0" marB="0" anchor="b">
                    <a:lnL w="9525" cap="flat" cmpd="sng" algn="ctr">
                      <a:noFill/>
                      <a:prstDash val="solid"/>
                      <a:round/>
                      <a:headEnd type="none" w="med" len="med"/>
                      <a:tailEnd type="none" w="med" len="med"/>
                    </a:lnL>
                    <a:lnR>
                      <a:noFill/>
                    </a:lnR>
                    <a:lnT w="3175" cap="flat" cmpd="sng" algn="ctr">
                      <a:noFill/>
                      <a:prstDash val="solid"/>
                      <a:round/>
                      <a:headEnd type="none" w="med" len="med"/>
                      <a:tailEnd type="none" w="med" len="med"/>
                    </a:lnT>
                    <a:lnB w="28575" cap="flat" cmpd="sng" algn="ctr">
                      <a:solidFill>
                        <a:srgbClr val="DD2518"/>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7130598"/>
                  </a:ext>
                </a:extLst>
              </a:tr>
              <a:tr h="1828800">
                <a:tc>
                  <a:txBody>
                    <a:bodyPr/>
                    <a:lstStyle/>
                    <a:p>
                      <a:pPr marL="231775" marR="54607" indent="-225425" algn="l" defTabSz="914400" rtl="0" eaLnBrk="1" latinLnBrk="0" hangingPunct="1">
                        <a:lnSpc>
                          <a:spcPts val="1500"/>
                        </a:lnSpc>
                        <a:spcBef>
                          <a:spcPts val="300"/>
                        </a:spcBef>
                        <a:buClr>
                          <a:schemeClr val="tx1"/>
                        </a:buClr>
                        <a:buFont typeface="Wingdings" pitchFamily="2" charset="2"/>
                        <a:buChar char="§"/>
                      </a:pPr>
                      <a:endParaRPr lang="en-US" sz="950" kern="1200" dirty="0">
                        <a:solidFill>
                          <a:schemeClr val="tx2"/>
                        </a:solidFill>
                        <a:latin typeface="Arial" panose="020B0604020202020204" pitchFamily="34" charset="0"/>
                        <a:ea typeface="+mn-ea"/>
                        <a:cs typeface="Arial" panose="020B0604020202020204" pitchFamily="34" charset="0"/>
                      </a:endParaRPr>
                    </a:p>
                  </a:txBody>
                  <a:tcPr marR="0" marT="96520" marB="0">
                    <a:lnR w="3175">
                      <a:solidFill>
                        <a:srgbClr val="A7A8AA"/>
                      </a:solidFill>
                      <a:prstDash val="solid"/>
                    </a:lnR>
                    <a:lnT w="28575" cap="flat" cmpd="sng" algn="ctr">
                      <a:solidFill>
                        <a:srgbClr val="DD2518"/>
                      </a:solidFill>
                      <a:prstDash val="solid"/>
                      <a:round/>
                      <a:headEnd type="none" w="med" len="med"/>
                      <a:tailEnd type="none" w="med" len="med"/>
                    </a:lnT>
                  </a:tcPr>
                </a:tc>
                <a:tc>
                  <a:txBody>
                    <a:bodyPr/>
                    <a:lstStyle/>
                    <a:p>
                      <a:pPr marL="231775" marR="54607" indent="-225425" algn="l" defTabSz="914400" rtl="0" eaLnBrk="1" latinLnBrk="0" hangingPunct="1">
                        <a:lnSpc>
                          <a:spcPts val="1500"/>
                        </a:lnSpc>
                        <a:spcBef>
                          <a:spcPts val="300"/>
                        </a:spcBef>
                        <a:buClr>
                          <a:schemeClr val="tx1"/>
                        </a:buClr>
                        <a:buFont typeface="Wingdings" pitchFamily="2" charset="2"/>
                        <a:buChar char="§"/>
                      </a:pPr>
                      <a:endParaRPr lang="en-US" sz="950" kern="1200" dirty="0">
                        <a:solidFill>
                          <a:schemeClr val="tx2"/>
                        </a:solidFill>
                        <a:latin typeface="Arial" panose="020B0604020202020204" pitchFamily="34" charset="0"/>
                        <a:ea typeface="+mn-ea"/>
                        <a:cs typeface="Arial" panose="020B0604020202020204" pitchFamily="34" charset="0"/>
                      </a:endParaRPr>
                    </a:p>
                  </a:txBody>
                  <a:tcPr marR="0" marT="96520" marB="0">
                    <a:lnL w="3175">
                      <a:solidFill>
                        <a:srgbClr val="A7A8AA"/>
                      </a:solidFill>
                      <a:prstDash val="solid"/>
                    </a:lnL>
                    <a:lnR w="3175">
                      <a:solidFill>
                        <a:srgbClr val="A7A8AA"/>
                      </a:solidFill>
                      <a:prstDash val="solid"/>
                    </a:lnR>
                    <a:lnT w="28575" cap="flat" cmpd="sng" algn="ctr">
                      <a:solidFill>
                        <a:srgbClr val="DD2518"/>
                      </a:solidFill>
                      <a:prstDash val="solid"/>
                      <a:round/>
                      <a:headEnd type="none" w="med" len="med"/>
                      <a:tailEnd type="none" w="med" len="med"/>
                    </a:lnT>
                  </a:tcPr>
                </a:tc>
                <a:tc>
                  <a:txBody>
                    <a:bodyPr/>
                    <a:lstStyle/>
                    <a:p>
                      <a:pPr marL="231775" marR="54607" indent="-225425">
                        <a:lnSpc>
                          <a:spcPts val="1500"/>
                        </a:lnSpc>
                        <a:spcBef>
                          <a:spcPts val="300"/>
                        </a:spcBef>
                        <a:buClr>
                          <a:schemeClr val="tx1"/>
                        </a:buClr>
                        <a:buFont typeface="Wingdings" pitchFamily="2" charset="2"/>
                        <a:buChar char="§"/>
                      </a:pPr>
                      <a:endParaRPr lang="en-US" sz="950" dirty="0">
                        <a:solidFill>
                          <a:schemeClr val="tx2"/>
                        </a:solidFill>
                        <a:latin typeface="Arial" panose="020B0604020202020204" pitchFamily="34" charset="0"/>
                        <a:cs typeface="Arial" panose="020B0604020202020204" pitchFamily="34" charset="0"/>
                      </a:endParaRPr>
                    </a:p>
                  </a:txBody>
                  <a:tcPr marR="0" marT="96520" marB="0">
                    <a:lnL w="3175">
                      <a:solidFill>
                        <a:srgbClr val="A7A8AA"/>
                      </a:solidFill>
                      <a:prstDash val="solid"/>
                    </a:lnL>
                    <a:lnR w="3175" cap="flat" cmpd="sng" algn="ctr">
                      <a:solidFill>
                        <a:srgbClr val="A7A8AA"/>
                      </a:solidFill>
                      <a:prstDash val="solid"/>
                      <a:round/>
                      <a:headEnd type="none" w="med" len="med"/>
                      <a:tailEnd type="none" w="med" len="med"/>
                    </a:lnR>
                    <a:lnT w="28575" cap="flat" cmpd="sng" algn="ctr">
                      <a:solidFill>
                        <a:srgbClr val="DD2518"/>
                      </a:solidFill>
                      <a:prstDash val="solid"/>
                      <a:round/>
                      <a:headEnd type="none" w="med" len="med"/>
                      <a:tailEnd type="none" w="med" len="med"/>
                    </a:lnT>
                  </a:tcPr>
                </a:tc>
                <a:tc>
                  <a:txBody>
                    <a:bodyPr/>
                    <a:lstStyle/>
                    <a:p>
                      <a:pPr marL="231775" marR="54607" indent="-225425">
                        <a:lnSpc>
                          <a:spcPts val="1500"/>
                        </a:lnSpc>
                        <a:spcBef>
                          <a:spcPts val="300"/>
                        </a:spcBef>
                        <a:buClr>
                          <a:schemeClr val="tx1"/>
                        </a:buClr>
                        <a:buFont typeface="Wingdings" pitchFamily="2" charset="2"/>
                        <a:buChar char="§"/>
                      </a:pPr>
                      <a:endParaRPr lang="en-US" sz="950" dirty="0">
                        <a:solidFill>
                          <a:schemeClr val="tx2"/>
                        </a:solidFill>
                        <a:latin typeface="Arial" panose="020B0604020202020204" pitchFamily="34" charset="0"/>
                        <a:cs typeface="Arial" panose="020B0604020202020204" pitchFamily="34" charset="0"/>
                      </a:endParaRPr>
                    </a:p>
                  </a:txBody>
                  <a:tcPr marR="0" marT="96520" marB="0">
                    <a:lnL w="3175">
                      <a:solidFill>
                        <a:srgbClr val="A7A8AA"/>
                      </a:solidFill>
                      <a:prstDash val="solid"/>
                    </a:lnL>
                    <a:lnR w="12700" cap="flat" cmpd="sng" algn="ctr">
                      <a:noFill/>
                      <a:prstDash val="solid"/>
                      <a:round/>
                      <a:headEnd type="none" w="med" len="med"/>
                      <a:tailEnd type="none" w="med" len="med"/>
                    </a:lnR>
                    <a:lnT w="28575" cap="flat" cmpd="sng" algn="ctr">
                      <a:solidFill>
                        <a:srgbClr val="DD2518"/>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sp>
        <p:nvSpPr>
          <p:cNvPr id="2" name="Title 1">
            <a:extLst>
              <a:ext uri="{FF2B5EF4-FFF2-40B4-BE49-F238E27FC236}">
                <a16:creationId xmlns:a16="http://schemas.microsoft.com/office/drawing/2014/main" id="{052A86C8-582E-6736-2F85-98817EEEB86B}"/>
              </a:ext>
            </a:extLst>
          </p:cNvPr>
          <p:cNvSpPr>
            <a:spLocks noGrp="1"/>
          </p:cNvSpPr>
          <p:nvPr>
            <p:ph type="title"/>
          </p:nvPr>
        </p:nvSpPr>
        <p:spPr/>
        <p:txBody>
          <a:bodyPr>
            <a:normAutofit fontScale="90000"/>
          </a:bodyPr>
          <a:lstStyle/>
          <a:p>
            <a:r>
              <a:rPr lang="en-US" dirty="0"/>
              <a:t>Effective Dates – June/September 30</a:t>
            </a:r>
          </a:p>
        </p:txBody>
      </p:sp>
      <p:sp>
        <p:nvSpPr>
          <p:cNvPr id="3" name="Slide Number Placeholder 2">
            <a:extLst>
              <a:ext uri="{FF2B5EF4-FFF2-40B4-BE49-F238E27FC236}">
                <a16:creationId xmlns:a16="http://schemas.microsoft.com/office/drawing/2014/main" id="{0560A5CC-5A53-CF65-509A-22E81037AB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9" name="Text Placeholder 6">
            <a:extLst>
              <a:ext uri="{FF2B5EF4-FFF2-40B4-BE49-F238E27FC236}">
                <a16:creationId xmlns:a16="http://schemas.microsoft.com/office/drawing/2014/main" id="{DC0C271D-C3C8-FD0A-560C-7A4395A20A44}"/>
              </a:ext>
            </a:extLst>
          </p:cNvPr>
          <p:cNvSpPr txBox="1">
            <a:spLocks/>
          </p:cNvSpPr>
          <p:nvPr/>
        </p:nvSpPr>
        <p:spPr>
          <a:xfrm>
            <a:off x="851315" y="1870857"/>
            <a:ext cx="2743200" cy="3116263"/>
          </a:xfrm>
          <a:prstGeom prst="rect">
            <a:avLst/>
          </a:prstGeom>
        </p:spPr>
        <p:txBody>
          <a:bodyPr/>
          <a:lstStyle>
            <a:lvl1pPr marL="233363" indent="-233363" algn="l" defTabSz="914400" rtl="0" eaLnBrk="1" latinLnBrk="0" hangingPunct="1">
              <a:lnSpc>
                <a:spcPct val="100000"/>
              </a:lnSpc>
              <a:spcBef>
                <a:spcPts val="400"/>
              </a:spcBef>
              <a:spcAft>
                <a:spcPts val="400"/>
              </a:spcAft>
              <a:buClr>
                <a:srgbClr val="D42B1E"/>
              </a:buClr>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363" marR="0" lvl="0" indent="-233363" algn="l" defTabSz="914400" rtl="0" eaLnBrk="1" fontAlgn="auto" latinLnBrk="0" hangingPunct="1">
              <a:lnSpc>
                <a:spcPct val="100000"/>
              </a:lnSpc>
              <a:spcBef>
                <a:spcPts val="400"/>
              </a:spcBef>
              <a:spcAft>
                <a:spcPts val="40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91 Conduit debt</a:t>
            </a:r>
          </a:p>
          <a:p>
            <a:pPr marL="233363" marR="0" lvl="0" indent="-233363" algn="l" defTabSz="914400" rtl="0" eaLnBrk="1" fontAlgn="auto" latinLnBrk="0" hangingPunct="1">
              <a:lnSpc>
                <a:spcPct val="100000"/>
              </a:lnSpc>
              <a:spcBef>
                <a:spcPts val="400"/>
              </a:spcBef>
              <a:spcAft>
                <a:spcPts val="40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94 P3s</a:t>
            </a:r>
          </a:p>
          <a:p>
            <a:pPr marL="233363" marR="0" lvl="0" indent="-233363" algn="l" defTabSz="914400" rtl="0" eaLnBrk="1" fontAlgn="auto" latinLnBrk="0" hangingPunct="1">
              <a:lnSpc>
                <a:spcPct val="100000"/>
              </a:lnSpc>
              <a:spcBef>
                <a:spcPts val="400"/>
              </a:spcBef>
              <a:spcAft>
                <a:spcPts val="40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96 SBITA</a:t>
            </a:r>
          </a:p>
          <a:p>
            <a:pPr marL="233363" marR="0" lvl="0" indent="-233363" algn="l" defTabSz="914400" rtl="0" eaLnBrk="1" fontAlgn="auto" latinLnBrk="0" hangingPunct="1">
              <a:lnSpc>
                <a:spcPct val="100000"/>
              </a:lnSpc>
              <a:spcBef>
                <a:spcPts val="400"/>
              </a:spcBef>
              <a:spcAft>
                <a:spcPts val="40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98 ACFR</a:t>
            </a:r>
          </a:p>
          <a:p>
            <a:pPr marL="233363" marR="0" lvl="0" indent="-233363" algn="l" defTabSz="914400" rtl="0" eaLnBrk="1" fontAlgn="auto" latinLnBrk="0" hangingPunct="1">
              <a:lnSpc>
                <a:spcPct val="100000"/>
              </a:lnSpc>
              <a:spcBef>
                <a:spcPts val="400"/>
              </a:spcBef>
              <a:spcAft>
                <a:spcPts val="40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99 Omnibus 2022 (partial)</a:t>
            </a:r>
          </a:p>
          <a:p>
            <a:pPr marL="233363" marR="0" lvl="0" indent="-233363" algn="l" defTabSz="914400" rtl="0" eaLnBrk="1" fontAlgn="auto" latinLnBrk="0" hangingPunct="1">
              <a:lnSpc>
                <a:spcPct val="100000"/>
              </a:lnSpc>
              <a:spcBef>
                <a:spcPts val="400"/>
              </a:spcBef>
              <a:spcAft>
                <a:spcPts val="40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IG 2020-1 (partial)</a:t>
            </a:r>
          </a:p>
          <a:p>
            <a:pPr marL="233363" marR="0" lvl="0" indent="-233363" algn="l" defTabSz="914400" rtl="0" eaLnBrk="1" fontAlgn="auto" latinLnBrk="0" hangingPunct="1">
              <a:lnSpc>
                <a:spcPct val="100000"/>
              </a:lnSpc>
              <a:spcBef>
                <a:spcPts val="400"/>
              </a:spcBef>
              <a:spcAft>
                <a:spcPts val="40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IG 2021-1 (partial)</a:t>
            </a:r>
          </a:p>
          <a:p>
            <a:pPr marL="233363" marR="0" lvl="0" indent="-233363" algn="l" defTabSz="914400" rtl="0" eaLnBrk="1" fontAlgn="auto" latinLnBrk="0" hangingPunct="1">
              <a:lnSpc>
                <a:spcPct val="100000"/>
              </a:lnSpc>
              <a:spcBef>
                <a:spcPts val="400"/>
              </a:spcBef>
              <a:spcAft>
                <a:spcPts val="400"/>
              </a:spcAft>
              <a:buClr>
                <a:srgbClr val="D42B1E"/>
              </a:buClr>
              <a:buSzTx/>
              <a:buFont typeface="Wingdings" panose="05000000000000000000" pitchFamily="2" charset="2"/>
              <a:buChar char="§"/>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 Placeholder 25">
            <a:extLst>
              <a:ext uri="{FF2B5EF4-FFF2-40B4-BE49-F238E27FC236}">
                <a16:creationId xmlns:a16="http://schemas.microsoft.com/office/drawing/2014/main" id="{DA2C067F-2785-39DA-ACCD-F3859AAC9C14}"/>
              </a:ext>
            </a:extLst>
          </p:cNvPr>
          <p:cNvSpPr txBox="1">
            <a:spLocks/>
          </p:cNvSpPr>
          <p:nvPr/>
        </p:nvSpPr>
        <p:spPr>
          <a:xfrm>
            <a:off x="4179141" y="1907555"/>
            <a:ext cx="2743200" cy="3116240"/>
          </a:xfrm>
          <a:prstGeom prst="rect">
            <a:avLst/>
          </a:prstGeom>
        </p:spPr>
        <p:txBody>
          <a:bodyPr/>
          <a:lstStyle>
            <a:lvl1pPr marL="233363" indent="-233363" algn="l" defTabSz="914400" rtl="0" eaLnBrk="1" latinLnBrk="0" hangingPunct="1">
              <a:lnSpc>
                <a:spcPct val="100000"/>
              </a:lnSpc>
              <a:spcBef>
                <a:spcPts val="400"/>
              </a:spcBef>
              <a:spcAft>
                <a:spcPts val="400"/>
              </a:spcAft>
              <a:buClr>
                <a:srgbClr val="D42B1E"/>
              </a:buClr>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363" marR="0" lvl="0" indent="-233363" algn="l" defTabSz="914400" rtl="0" eaLnBrk="1" fontAlgn="auto" latinLnBrk="0" hangingPunct="1">
              <a:lnSpc>
                <a:spcPct val="100000"/>
              </a:lnSpc>
              <a:spcBef>
                <a:spcPts val="400"/>
              </a:spcBef>
              <a:spcAft>
                <a:spcPts val="40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99 Omnibus 2022 (partial)</a:t>
            </a:r>
          </a:p>
          <a:p>
            <a:pPr marL="233363" marR="0" lvl="0" indent="-233363" algn="l" defTabSz="914400" rtl="0" eaLnBrk="1" fontAlgn="auto" latinLnBrk="0" hangingPunct="1">
              <a:lnSpc>
                <a:spcPct val="100000"/>
              </a:lnSpc>
              <a:spcBef>
                <a:spcPts val="400"/>
              </a:spcBef>
              <a:spcAft>
                <a:spcPts val="40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IG 2021-1 (partial)</a:t>
            </a:r>
          </a:p>
          <a:p>
            <a:pPr marL="233363" marR="0" lvl="0" indent="-233363" algn="l" defTabSz="914400" rtl="0" eaLnBrk="1" fontAlgn="auto" latinLnBrk="0" hangingPunct="1">
              <a:lnSpc>
                <a:spcPct val="100000"/>
              </a:lnSpc>
              <a:spcBef>
                <a:spcPts val="400"/>
              </a:spcBef>
              <a:spcAft>
                <a:spcPts val="40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100 Accounting changes and error corrections</a:t>
            </a:r>
          </a:p>
        </p:txBody>
      </p:sp>
      <p:sp>
        <p:nvSpPr>
          <p:cNvPr id="11" name="Text Placeholder 27">
            <a:extLst>
              <a:ext uri="{FF2B5EF4-FFF2-40B4-BE49-F238E27FC236}">
                <a16:creationId xmlns:a16="http://schemas.microsoft.com/office/drawing/2014/main" id="{01261D57-8B35-5850-AAE9-4A4024EFDC46}"/>
              </a:ext>
            </a:extLst>
          </p:cNvPr>
          <p:cNvSpPr txBox="1">
            <a:spLocks/>
          </p:cNvSpPr>
          <p:nvPr/>
        </p:nvSpPr>
        <p:spPr>
          <a:xfrm>
            <a:off x="7574774" y="1870880"/>
            <a:ext cx="2743200" cy="3116240"/>
          </a:xfrm>
          <a:prstGeom prst="rect">
            <a:avLst/>
          </a:prstGeom>
        </p:spPr>
        <p:txBody>
          <a:bodyPr/>
          <a:lstStyle>
            <a:lvl1pPr marL="233363" indent="-233363" algn="l" defTabSz="914400" rtl="0" eaLnBrk="1" latinLnBrk="0" hangingPunct="1">
              <a:lnSpc>
                <a:spcPct val="100000"/>
              </a:lnSpc>
              <a:spcBef>
                <a:spcPts val="1000"/>
              </a:spcBef>
              <a:buClr>
                <a:srgbClr val="D42B1E"/>
              </a:buClr>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363" marR="0" lvl="0" indent="-233363" algn="l" defTabSz="914400" rtl="0" eaLnBrk="1" fontAlgn="auto" latinLnBrk="0" hangingPunct="1">
              <a:lnSpc>
                <a:spcPct val="100000"/>
              </a:lnSpc>
              <a:spcBef>
                <a:spcPts val="1000"/>
              </a:spcBef>
              <a:spcAft>
                <a:spcPts val="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101 Compensated absences</a:t>
            </a:r>
          </a:p>
        </p:txBody>
      </p:sp>
      <p:sp>
        <p:nvSpPr>
          <p:cNvPr id="12" name="Text Placeholder 12">
            <a:extLst>
              <a:ext uri="{FF2B5EF4-FFF2-40B4-BE49-F238E27FC236}">
                <a16:creationId xmlns:a16="http://schemas.microsoft.com/office/drawing/2014/main" id="{A872138F-0F3D-4F4C-F8A9-B0E5B39F03C8}"/>
              </a:ext>
            </a:extLst>
          </p:cNvPr>
          <p:cNvSpPr txBox="1">
            <a:spLocks/>
          </p:cNvSpPr>
          <p:nvPr/>
        </p:nvSpPr>
        <p:spPr>
          <a:xfrm>
            <a:off x="1317846" y="1347134"/>
            <a:ext cx="2743200" cy="304800"/>
          </a:xfrm>
          <a:prstGeom prst="rect">
            <a:avLst/>
          </a:prstGeom>
        </p:spPr>
        <p:txBody>
          <a:bodyPr lIns="91440" tIns="0" rIns="182880" bIns="0" anchor="ctr" anchorCtr="0">
            <a:noAutofit/>
          </a:bodyPr>
          <a:lstStyle>
            <a:lvl1pPr marL="0" indent="0" algn="l" defTabSz="914400" rtl="0" eaLnBrk="1" latinLnBrk="0" hangingPunct="1">
              <a:lnSpc>
                <a:spcPct val="100000"/>
              </a:lnSpc>
              <a:spcBef>
                <a:spcPts val="1000"/>
              </a:spcBef>
              <a:buClr>
                <a:srgbClr val="D42B1E"/>
              </a:buClr>
              <a:buFont typeface="Wingdings" panose="05000000000000000000" pitchFamily="2" charset="2"/>
              <a:buNone/>
              <a:tabLst/>
              <a:defRPr sz="1100" b="1" kern="1200">
                <a:solidFill>
                  <a:schemeClr val="tx1"/>
                </a:solidFill>
                <a:latin typeface="Arial" panose="020B0604020202020204" pitchFamily="34" charset="0"/>
                <a:ea typeface="+mn-ea"/>
                <a:cs typeface="Arial" panose="020B0604020202020204" pitchFamily="34" charset="0"/>
              </a:defRPr>
            </a:lvl1pPr>
            <a:lvl2pPr marL="287337" indent="0" algn="l" defTabSz="914400" rtl="0" eaLnBrk="1" latinLnBrk="0" hangingPunct="1">
              <a:lnSpc>
                <a:spcPct val="100000"/>
              </a:lnSpc>
              <a:spcBef>
                <a:spcPts val="5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D42B1E"/>
              </a:buClr>
              <a:buSzTx/>
              <a:buFont typeface="Wingdings" panose="05000000000000000000" pitchFamily="2" charset="2"/>
              <a:buNone/>
              <a:tabLst/>
              <a:defRPr/>
            </a:pPr>
            <a:r>
              <a:rPr kumimoji="0" lang="en-US" sz="2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2023</a:t>
            </a:r>
          </a:p>
        </p:txBody>
      </p:sp>
      <p:pic>
        <p:nvPicPr>
          <p:cNvPr id="13" name="object 10">
            <a:extLst>
              <a:ext uri="{FF2B5EF4-FFF2-40B4-BE49-F238E27FC236}">
                <a16:creationId xmlns:a16="http://schemas.microsoft.com/office/drawing/2014/main" id="{05D4F13D-2CB3-F97F-9485-C94CBD596A13}"/>
              </a:ext>
            </a:extLst>
          </p:cNvPr>
          <p:cNvPicPr>
            <a:picLocks noChangeAspect="1"/>
          </p:cNvPicPr>
          <p:nvPr/>
        </p:nvPicPr>
        <p:blipFill>
          <a:blip r:embed="rId2" cstate="print"/>
          <a:stretch>
            <a:fillRect/>
          </a:stretch>
        </p:blipFill>
        <p:spPr>
          <a:xfrm>
            <a:off x="6806335" y="1418471"/>
            <a:ext cx="116006" cy="182880"/>
          </a:xfrm>
          <a:prstGeom prst="rect">
            <a:avLst/>
          </a:prstGeom>
        </p:spPr>
      </p:pic>
      <p:sp>
        <p:nvSpPr>
          <p:cNvPr id="14" name="Text Placeholder 12">
            <a:extLst>
              <a:ext uri="{FF2B5EF4-FFF2-40B4-BE49-F238E27FC236}">
                <a16:creationId xmlns:a16="http://schemas.microsoft.com/office/drawing/2014/main" id="{97F76AC6-4891-40FB-57D5-989B58CA9CA8}"/>
              </a:ext>
            </a:extLst>
          </p:cNvPr>
          <p:cNvSpPr txBox="1">
            <a:spLocks/>
          </p:cNvSpPr>
          <p:nvPr/>
        </p:nvSpPr>
        <p:spPr>
          <a:xfrm>
            <a:off x="4758765" y="1331856"/>
            <a:ext cx="2743200" cy="304800"/>
          </a:xfrm>
          <a:prstGeom prst="rect">
            <a:avLst/>
          </a:prstGeom>
        </p:spPr>
        <p:txBody>
          <a:bodyPr lIns="91440" tIns="0" rIns="182880" bIns="0" anchor="ctr" anchorCtr="0">
            <a:noAutofit/>
          </a:bodyPr>
          <a:lstStyle>
            <a:lvl1pPr marL="0" indent="0" algn="l" defTabSz="914400" rtl="0" eaLnBrk="1" latinLnBrk="0" hangingPunct="1">
              <a:lnSpc>
                <a:spcPct val="100000"/>
              </a:lnSpc>
              <a:spcBef>
                <a:spcPts val="1000"/>
              </a:spcBef>
              <a:buClr>
                <a:srgbClr val="D42B1E"/>
              </a:buClr>
              <a:buFont typeface="Wingdings" panose="05000000000000000000" pitchFamily="2" charset="2"/>
              <a:buNone/>
              <a:tabLst/>
              <a:defRPr sz="1100" b="1" kern="1200">
                <a:solidFill>
                  <a:schemeClr val="tx1"/>
                </a:solidFill>
                <a:latin typeface="Arial" panose="020B0604020202020204" pitchFamily="34" charset="0"/>
                <a:ea typeface="+mn-ea"/>
                <a:cs typeface="Arial" panose="020B0604020202020204" pitchFamily="34" charset="0"/>
              </a:defRPr>
            </a:lvl1pPr>
            <a:lvl2pPr marL="287337" indent="0" algn="l" defTabSz="914400" rtl="0" eaLnBrk="1" latinLnBrk="0" hangingPunct="1">
              <a:lnSpc>
                <a:spcPct val="100000"/>
              </a:lnSpc>
              <a:spcBef>
                <a:spcPts val="5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D42B1E"/>
              </a:buClr>
              <a:buSzTx/>
              <a:buFont typeface="Wingdings" panose="05000000000000000000" pitchFamily="2" charset="2"/>
              <a:buNone/>
              <a:tabLst/>
              <a:defRPr/>
            </a:pPr>
            <a:r>
              <a:rPr kumimoji="0" lang="en-US" sz="2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2024</a:t>
            </a:r>
          </a:p>
        </p:txBody>
      </p:sp>
      <p:pic>
        <p:nvPicPr>
          <p:cNvPr id="15" name="object 10">
            <a:extLst>
              <a:ext uri="{FF2B5EF4-FFF2-40B4-BE49-F238E27FC236}">
                <a16:creationId xmlns:a16="http://schemas.microsoft.com/office/drawing/2014/main" id="{0B5A65DA-F5F7-8B08-3356-573F8E7D0F21}"/>
              </a:ext>
            </a:extLst>
          </p:cNvPr>
          <p:cNvPicPr>
            <a:picLocks noChangeAspect="1"/>
          </p:cNvPicPr>
          <p:nvPr/>
        </p:nvPicPr>
        <p:blipFill>
          <a:blip r:embed="rId2" cstate="print"/>
          <a:stretch>
            <a:fillRect/>
          </a:stretch>
        </p:blipFill>
        <p:spPr>
          <a:xfrm>
            <a:off x="3148086" y="1408094"/>
            <a:ext cx="116006" cy="182880"/>
          </a:xfrm>
          <a:prstGeom prst="rect">
            <a:avLst/>
          </a:prstGeom>
        </p:spPr>
      </p:pic>
      <p:sp>
        <p:nvSpPr>
          <p:cNvPr id="16" name="Text Placeholder 12">
            <a:extLst>
              <a:ext uri="{FF2B5EF4-FFF2-40B4-BE49-F238E27FC236}">
                <a16:creationId xmlns:a16="http://schemas.microsoft.com/office/drawing/2014/main" id="{9CFC0519-0753-5C87-60FC-18986BED6E66}"/>
              </a:ext>
            </a:extLst>
          </p:cNvPr>
          <p:cNvSpPr txBox="1">
            <a:spLocks/>
          </p:cNvSpPr>
          <p:nvPr/>
        </p:nvSpPr>
        <p:spPr>
          <a:xfrm>
            <a:off x="8239612" y="1379962"/>
            <a:ext cx="2743200" cy="304800"/>
          </a:xfrm>
          <a:prstGeom prst="rect">
            <a:avLst/>
          </a:prstGeom>
        </p:spPr>
        <p:txBody>
          <a:bodyPr lIns="91440" tIns="0" rIns="182880" bIns="0" anchor="ctr" anchorCtr="0">
            <a:noAutofit/>
          </a:bodyPr>
          <a:lstStyle>
            <a:lvl1pPr marL="0" indent="0" algn="l" defTabSz="914400" rtl="0" eaLnBrk="1" latinLnBrk="0" hangingPunct="1">
              <a:lnSpc>
                <a:spcPct val="100000"/>
              </a:lnSpc>
              <a:spcBef>
                <a:spcPts val="1000"/>
              </a:spcBef>
              <a:buClr>
                <a:srgbClr val="D42B1E"/>
              </a:buClr>
              <a:buFont typeface="Wingdings" panose="05000000000000000000" pitchFamily="2" charset="2"/>
              <a:buNone/>
              <a:tabLst/>
              <a:defRPr sz="1100" b="1" kern="1200">
                <a:solidFill>
                  <a:schemeClr val="tx1"/>
                </a:solidFill>
                <a:latin typeface="Arial" panose="020B0604020202020204" pitchFamily="34" charset="0"/>
                <a:ea typeface="+mn-ea"/>
                <a:cs typeface="Arial" panose="020B0604020202020204" pitchFamily="34" charset="0"/>
              </a:defRPr>
            </a:lvl1pPr>
            <a:lvl2pPr marL="287337" indent="0" algn="l" defTabSz="914400" rtl="0" eaLnBrk="1" latinLnBrk="0" hangingPunct="1">
              <a:lnSpc>
                <a:spcPct val="100000"/>
              </a:lnSpc>
              <a:spcBef>
                <a:spcPts val="5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D42B1E"/>
              </a:buClr>
              <a:buSzTx/>
              <a:buFont typeface="Wingdings" panose="05000000000000000000" pitchFamily="2" charset="2"/>
              <a:buNone/>
              <a:tabLst/>
              <a:defRPr/>
            </a:pPr>
            <a:r>
              <a:rPr kumimoji="0" lang="en-US" sz="2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2025</a:t>
            </a:r>
          </a:p>
        </p:txBody>
      </p:sp>
      <p:pic>
        <p:nvPicPr>
          <p:cNvPr id="17" name="object 10">
            <a:extLst>
              <a:ext uri="{FF2B5EF4-FFF2-40B4-BE49-F238E27FC236}">
                <a16:creationId xmlns:a16="http://schemas.microsoft.com/office/drawing/2014/main" id="{3CB26D06-448D-4FD5-5CF3-D0BFB32720E3}"/>
              </a:ext>
            </a:extLst>
          </p:cNvPr>
          <p:cNvPicPr>
            <a:picLocks noChangeAspect="1"/>
          </p:cNvPicPr>
          <p:nvPr/>
        </p:nvPicPr>
        <p:blipFill>
          <a:blip r:embed="rId2" cstate="print"/>
          <a:stretch>
            <a:fillRect/>
          </a:stretch>
        </p:blipFill>
        <p:spPr>
          <a:xfrm>
            <a:off x="9955715" y="1408094"/>
            <a:ext cx="116006" cy="182880"/>
          </a:xfrm>
          <a:prstGeom prst="rect">
            <a:avLst/>
          </a:prstGeom>
        </p:spPr>
      </p:pic>
    </p:spTree>
    <p:extLst>
      <p:ext uri="{BB962C8B-B14F-4D97-AF65-F5344CB8AC3E}">
        <p14:creationId xmlns:p14="http://schemas.microsoft.com/office/powerpoint/2010/main" val="19280504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AFA4A67-C427-48FA-B73C-FCC4CCAC501E}"/>
              </a:ext>
            </a:extLst>
          </p:cNvPr>
          <p:cNvGraphicFramePr>
            <a:graphicFrameLocks noGrp="1"/>
          </p:cNvGraphicFramePr>
          <p:nvPr>
            <p:ph idx="1"/>
          </p:nvPr>
        </p:nvGraphicFramePr>
        <p:xfrm>
          <a:off x="1842826" y="1247635"/>
          <a:ext cx="7545432" cy="43435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323F8F01-6DA0-4FF0-89A6-F188A6B81194}"/>
              </a:ext>
            </a:extLst>
          </p:cNvPr>
          <p:cNvSpPr>
            <a:spLocks noGrp="1"/>
          </p:cNvSpPr>
          <p:nvPr>
            <p:ph type="title"/>
          </p:nvPr>
        </p:nvSpPr>
        <p:spPr>
          <a:xfrm>
            <a:off x="710461" y="350383"/>
            <a:ext cx="8677797" cy="897252"/>
          </a:xfrm>
        </p:spPr>
        <p:txBody>
          <a:bodyPr/>
          <a:lstStyle/>
          <a:p>
            <a:r>
              <a:rPr lang="en-US" dirty="0"/>
              <a:t>RSI and SI</a:t>
            </a:r>
          </a:p>
        </p:txBody>
      </p:sp>
      <p:sp>
        <p:nvSpPr>
          <p:cNvPr id="4" name="Slide Number Placeholder 3">
            <a:extLst>
              <a:ext uri="{FF2B5EF4-FFF2-40B4-BE49-F238E27FC236}">
                <a16:creationId xmlns:a16="http://schemas.microsoft.com/office/drawing/2014/main" id="{6E82D6E8-8C8D-4C7C-BC92-FE04616E862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8C3CD40-D32D-4A66-9ED6-B023972553E0}" type="slidenum">
              <a:rPr kumimoji="0" lang="en-US" sz="1050" b="0" i="0" u="none" strike="noStrike" kern="1200" cap="none" spc="0" normalizeH="0" baseline="0" noProof="0">
                <a:ln>
                  <a:noFill/>
                </a:ln>
                <a:solidFill>
                  <a:srgbClr val="5F5F5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050" b="0" i="0" u="none" strike="noStrike" kern="1200" cap="none" spc="0" normalizeH="0" baseline="0" noProof="0" dirty="0">
              <a:ln>
                <a:noFill/>
              </a:ln>
              <a:solidFill>
                <a:srgbClr val="5F5F5F"/>
              </a:solidFill>
              <a:effectLst/>
              <a:uLnTx/>
              <a:uFillTx/>
              <a:latin typeface="Arial"/>
              <a:ea typeface="+mn-ea"/>
              <a:cs typeface="+mn-cs"/>
            </a:endParaRPr>
          </a:p>
        </p:txBody>
      </p:sp>
    </p:spTree>
    <p:extLst>
      <p:ext uri="{BB962C8B-B14F-4D97-AF65-F5344CB8AC3E}">
        <p14:creationId xmlns:p14="http://schemas.microsoft.com/office/powerpoint/2010/main" val="24490597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AC9A69-7F86-4F48-A9DB-3AEC361F97A9}"/>
              </a:ext>
            </a:extLst>
          </p:cNvPr>
          <p:cNvSpPr>
            <a:spLocks noGrp="1"/>
          </p:cNvSpPr>
          <p:nvPr>
            <p:ph type="title"/>
          </p:nvPr>
        </p:nvSpPr>
        <p:spPr>
          <a:xfrm>
            <a:off x="310802" y="2677020"/>
            <a:ext cx="11570396" cy="897252"/>
          </a:xfrm>
        </p:spPr>
        <p:txBody>
          <a:bodyPr>
            <a:normAutofit/>
          </a:bodyPr>
          <a:lstStyle/>
          <a:p>
            <a:r>
              <a:rPr lang="en-US" dirty="0"/>
              <a:t>Statement No. 101, </a:t>
            </a:r>
            <a:r>
              <a:rPr lang="en-US" i="1" dirty="0"/>
              <a:t>Compensated Absences</a:t>
            </a:r>
          </a:p>
        </p:txBody>
      </p:sp>
      <p:sp>
        <p:nvSpPr>
          <p:cNvPr id="3" name="Slide Number Placeholder 2">
            <a:extLst>
              <a:ext uri="{FF2B5EF4-FFF2-40B4-BE49-F238E27FC236}">
                <a16:creationId xmlns:a16="http://schemas.microsoft.com/office/drawing/2014/main" id="{5D32EF2B-A4BB-4AC7-A51E-FFC46742251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050" b="0" i="0" u="none" strike="noStrike" kern="1200" cap="none" spc="0" normalizeH="0" baseline="0" noProof="0" smtClean="0">
                <a:ln>
                  <a:noFill/>
                </a:ln>
                <a:solidFill>
                  <a:srgbClr val="5F5F5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050" b="0" i="0" u="none" strike="noStrike" kern="1200" cap="none" spc="0" normalizeH="0" baseline="0" noProof="0" dirty="0">
              <a:ln>
                <a:noFill/>
              </a:ln>
              <a:solidFill>
                <a:srgbClr val="5F5F5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610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8625935A-9802-4543-8F9D-5C5B5A9BE728}"/>
              </a:ext>
            </a:extLst>
          </p:cNvPr>
          <p:cNvGraphicFramePr>
            <a:graphicFrameLocks noGrp="1"/>
          </p:cNvGraphicFramePr>
          <p:nvPr>
            <p:ph idx="1"/>
          </p:nvPr>
        </p:nvGraphicFramePr>
        <p:xfrm>
          <a:off x="1815307" y="1434576"/>
          <a:ext cx="8561387" cy="4624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F9FA6224-366F-4927-AE2A-990896BD9A3C}"/>
              </a:ext>
            </a:extLst>
          </p:cNvPr>
          <p:cNvSpPr>
            <a:spLocks noGrp="1"/>
          </p:cNvSpPr>
          <p:nvPr>
            <p:ph type="title"/>
          </p:nvPr>
        </p:nvSpPr>
        <p:spPr>
          <a:xfrm>
            <a:off x="1698897" y="240923"/>
            <a:ext cx="8677797" cy="897252"/>
          </a:xfrm>
        </p:spPr>
        <p:txBody>
          <a:bodyPr/>
          <a:lstStyle/>
          <a:p>
            <a:r>
              <a:rPr lang="en-US" dirty="0"/>
              <a:t>Scope and Applicability</a:t>
            </a:r>
          </a:p>
        </p:txBody>
      </p:sp>
      <p:sp>
        <p:nvSpPr>
          <p:cNvPr id="4" name="Slide Number Placeholder 3">
            <a:extLst>
              <a:ext uri="{FF2B5EF4-FFF2-40B4-BE49-F238E27FC236}">
                <a16:creationId xmlns:a16="http://schemas.microsoft.com/office/drawing/2014/main" id="{AA4939C5-CDDF-4214-AEFF-AA47CC807FAC}"/>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8C3CD40-D32D-4A66-9ED6-B023972553E0}" type="slidenum">
              <a:rPr kumimoji="0" lang="en-US" sz="1050" b="0" i="0" u="none" strike="noStrike" kern="1200" cap="none" spc="0" normalizeH="0" baseline="0" noProof="0" smtClean="0">
                <a:ln>
                  <a:noFill/>
                </a:ln>
                <a:solidFill>
                  <a:srgbClr val="5F5F5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050" b="0" i="0" u="none" strike="noStrike" kern="1200" cap="none" spc="0" normalizeH="0" baseline="0" noProof="0" dirty="0">
              <a:ln>
                <a:noFill/>
              </a:ln>
              <a:solidFill>
                <a:srgbClr val="5F5F5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0864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EEF6099F-1468-433B-B53D-C5B8365E903B}"/>
              </a:ext>
            </a:extLst>
          </p:cNvPr>
          <p:cNvGraphicFramePr>
            <a:graphicFrameLocks noGrp="1"/>
          </p:cNvGraphicFramePr>
          <p:nvPr>
            <p:ph idx="1"/>
          </p:nvPr>
        </p:nvGraphicFramePr>
        <p:xfrm>
          <a:off x="182880" y="0"/>
          <a:ext cx="11384279" cy="66395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B31F6A0F-8FF8-4837-9995-6F343042A44E}"/>
              </a:ext>
            </a:extLst>
          </p:cNvPr>
          <p:cNvSpPr>
            <a:spLocks noGrp="1"/>
          </p:cNvSpPr>
          <p:nvPr>
            <p:ph type="title"/>
          </p:nvPr>
        </p:nvSpPr>
        <p:spPr>
          <a:xfrm>
            <a:off x="354331" y="218445"/>
            <a:ext cx="9933522" cy="897252"/>
          </a:xfrm>
        </p:spPr>
        <p:txBody>
          <a:bodyPr>
            <a:normAutofit fontScale="90000"/>
          </a:bodyPr>
          <a:lstStyle/>
          <a:p>
            <a:r>
              <a:rPr lang="en-US" dirty="0"/>
              <a:t>Recognition Criteria – Leave that has not been used</a:t>
            </a:r>
          </a:p>
        </p:txBody>
      </p:sp>
      <p:sp>
        <p:nvSpPr>
          <p:cNvPr id="4" name="Slide Number Placeholder 3">
            <a:extLst>
              <a:ext uri="{FF2B5EF4-FFF2-40B4-BE49-F238E27FC236}">
                <a16:creationId xmlns:a16="http://schemas.microsoft.com/office/drawing/2014/main" id="{9642912C-252E-4D41-8889-BA2F356697C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8C3CD40-D32D-4A66-9ED6-B023972553E0}" type="slidenum">
              <a:rPr kumimoji="0" lang="en-US" sz="1050" b="0" i="0" u="none" strike="noStrike" kern="1200" cap="none" spc="0" normalizeH="0" baseline="0" noProof="0" smtClean="0">
                <a:ln>
                  <a:noFill/>
                </a:ln>
                <a:solidFill>
                  <a:srgbClr val="5F5F5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050" b="0" i="0" u="none" strike="noStrike" kern="1200" cap="none" spc="0" normalizeH="0" baseline="0" noProof="0" dirty="0">
              <a:ln>
                <a:noFill/>
              </a:ln>
              <a:solidFill>
                <a:srgbClr val="5F5F5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B44349D0-23DA-45AF-B3F5-3A406B95F037}"/>
              </a:ext>
            </a:extLst>
          </p:cNvPr>
          <p:cNvSpPr/>
          <p:nvPr/>
        </p:nvSpPr>
        <p:spPr bwMode="auto">
          <a:xfrm>
            <a:off x="3104323" y="5942106"/>
            <a:ext cx="5019261" cy="400110"/>
          </a:xfrm>
          <a:prstGeom prst="rect">
            <a:avLst/>
          </a:prstGeom>
          <a:noFill/>
          <a:ln w="9525">
            <a:noFill/>
            <a:miter lim="800000"/>
            <a:headEnd/>
            <a:tailEnd/>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70976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C61A114B-8C81-4F53-B491-810588A675D8}"/>
              </a:ext>
            </a:extLst>
          </p:cNvPr>
          <p:cNvGraphicFramePr>
            <a:graphicFrameLocks noGrp="1"/>
          </p:cNvGraphicFramePr>
          <p:nvPr>
            <p:ph idx="1"/>
          </p:nvPr>
        </p:nvGraphicFramePr>
        <p:xfrm>
          <a:off x="651510" y="1434577"/>
          <a:ext cx="10858499" cy="4691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125F1291-EE89-44DF-8994-67BF6CD2DBFE}"/>
              </a:ext>
            </a:extLst>
          </p:cNvPr>
          <p:cNvSpPr>
            <a:spLocks noGrp="1"/>
          </p:cNvSpPr>
          <p:nvPr>
            <p:ph type="title"/>
          </p:nvPr>
        </p:nvSpPr>
        <p:spPr/>
        <p:txBody>
          <a:bodyPr>
            <a:normAutofit fontScale="90000"/>
          </a:bodyPr>
          <a:lstStyle/>
          <a:p>
            <a:r>
              <a:rPr lang="en-US" dirty="0"/>
              <a:t>Exceptions to the General Recognition Approach</a:t>
            </a:r>
          </a:p>
        </p:txBody>
      </p:sp>
      <p:sp>
        <p:nvSpPr>
          <p:cNvPr id="4" name="Slide Number Placeholder 3">
            <a:extLst>
              <a:ext uri="{FF2B5EF4-FFF2-40B4-BE49-F238E27FC236}">
                <a16:creationId xmlns:a16="http://schemas.microsoft.com/office/drawing/2014/main" id="{B136552B-2DA1-4593-827B-5B5AACFCB013}"/>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8C3CD40-D32D-4A66-9ED6-B023972553E0}" type="slidenum">
              <a:rPr kumimoji="0" lang="en-US" sz="1050" b="0" i="0" u="none" strike="noStrike" kern="1200" cap="none" spc="0" normalizeH="0" baseline="0" noProof="0" smtClean="0">
                <a:ln>
                  <a:noFill/>
                </a:ln>
                <a:solidFill>
                  <a:srgbClr val="5F5F5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050" b="0" i="0" u="none" strike="noStrike" kern="1200" cap="none" spc="0" normalizeH="0" baseline="0" noProof="0" dirty="0">
              <a:ln>
                <a:noFill/>
              </a:ln>
              <a:solidFill>
                <a:srgbClr val="5F5F5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01371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69F88A-484E-497A-8594-D425E7AE71B6}"/>
              </a:ext>
            </a:extLst>
          </p:cNvPr>
          <p:cNvSpPr>
            <a:spLocks noGrp="1"/>
          </p:cNvSpPr>
          <p:nvPr>
            <p:ph type="title"/>
          </p:nvPr>
        </p:nvSpPr>
        <p:spPr>
          <a:xfrm>
            <a:off x="1697465" y="364506"/>
            <a:ext cx="8677797" cy="897252"/>
          </a:xfrm>
        </p:spPr>
        <p:txBody>
          <a:bodyPr/>
          <a:lstStyle/>
          <a:p>
            <a:r>
              <a:rPr lang="en-US" dirty="0"/>
              <a:t>Measurement</a:t>
            </a:r>
          </a:p>
        </p:txBody>
      </p:sp>
      <p:sp>
        <p:nvSpPr>
          <p:cNvPr id="4" name="Slide Number Placeholder 3">
            <a:extLst>
              <a:ext uri="{FF2B5EF4-FFF2-40B4-BE49-F238E27FC236}">
                <a16:creationId xmlns:a16="http://schemas.microsoft.com/office/drawing/2014/main" id="{1F3F7D74-E3AE-454E-93C4-1D41DD81867C}"/>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8C3CD40-D32D-4A66-9ED6-B023972553E0}" type="slidenum">
              <a:rPr kumimoji="0" lang="en-US" sz="1050" b="0" i="0" u="none" strike="noStrike" kern="1200" cap="none" spc="0" normalizeH="0" baseline="0" noProof="0" smtClean="0">
                <a:ln>
                  <a:noFill/>
                </a:ln>
                <a:solidFill>
                  <a:srgbClr val="5F5F5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1050" b="0" i="0" u="none" strike="noStrike" kern="1200" cap="none" spc="0" normalizeH="0" baseline="0" noProof="0" dirty="0">
              <a:ln>
                <a:noFill/>
              </a:ln>
              <a:solidFill>
                <a:srgbClr val="5F5F5F"/>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EB49D70F-C291-4F34-9C6D-969219A2E1E7}"/>
              </a:ext>
            </a:extLst>
          </p:cNvPr>
          <p:cNvSpPr/>
          <p:nvPr/>
        </p:nvSpPr>
        <p:spPr bwMode="auto">
          <a:xfrm>
            <a:off x="6210433" y="1216248"/>
            <a:ext cx="3769679" cy="885348"/>
          </a:xfrm>
          <a:prstGeom prst="roundRect">
            <a:avLst/>
          </a:prstGeom>
          <a:solidFill>
            <a:srgbClr val="D42B1E"/>
          </a:solidFill>
          <a:ln>
            <a:headEnd/>
            <a:tailEnd/>
          </a:ln>
        </p:spPr>
        <p:style>
          <a:lnRef idx="1">
            <a:schemeClr val="dk1"/>
          </a:lnRef>
          <a:fillRef idx="2">
            <a:schemeClr val="dk1"/>
          </a:fillRef>
          <a:effectRef idx="1">
            <a:schemeClr val="dk1"/>
          </a:effectRef>
          <a:fontRef idx="minor">
            <a:schemeClr val="dk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charset="0"/>
                <a:ea typeface="+mn-ea"/>
                <a:cs typeface="Arial" charset="0"/>
              </a:rPr>
              <a:t>Salary-related payments</a:t>
            </a:r>
          </a:p>
        </p:txBody>
      </p:sp>
      <p:sp>
        <p:nvSpPr>
          <p:cNvPr id="11" name="Rectangle: Rounded Corners 10">
            <a:extLst>
              <a:ext uri="{FF2B5EF4-FFF2-40B4-BE49-F238E27FC236}">
                <a16:creationId xmlns:a16="http://schemas.microsoft.com/office/drawing/2014/main" id="{BD97061E-9A68-4F95-8E56-9F0AA2346D6D}"/>
              </a:ext>
            </a:extLst>
          </p:cNvPr>
          <p:cNvSpPr/>
          <p:nvPr/>
        </p:nvSpPr>
        <p:spPr bwMode="auto">
          <a:xfrm>
            <a:off x="2211889" y="2429838"/>
            <a:ext cx="2852664" cy="1464231"/>
          </a:xfrm>
          <a:prstGeom prst="roundRect">
            <a:avLst/>
          </a:prstGeom>
          <a:ln>
            <a:headEnd/>
            <a:tailEnd/>
          </a:ln>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Arial" charset="0"/>
              </a:rPr>
              <a:t>Generally the employee’s pay rate at financial reporting date</a:t>
            </a:r>
          </a:p>
        </p:txBody>
      </p:sp>
      <p:sp>
        <p:nvSpPr>
          <p:cNvPr id="12" name="Rectangle: Rounded Corners 11">
            <a:extLst>
              <a:ext uri="{FF2B5EF4-FFF2-40B4-BE49-F238E27FC236}">
                <a16:creationId xmlns:a16="http://schemas.microsoft.com/office/drawing/2014/main" id="{65D2117D-B6A4-4C37-A259-FCD6886036F8}"/>
              </a:ext>
            </a:extLst>
          </p:cNvPr>
          <p:cNvSpPr/>
          <p:nvPr/>
        </p:nvSpPr>
        <p:spPr bwMode="auto">
          <a:xfrm>
            <a:off x="2164680" y="4222311"/>
            <a:ext cx="2852664" cy="1123712"/>
          </a:xfrm>
          <a:prstGeom prst="roundRect">
            <a:avLst/>
          </a:prstGeom>
          <a:ln>
            <a:headEnd/>
            <a:tailEnd/>
          </a:ln>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Arial" charset="0"/>
              </a:rPr>
              <a:t>Exception: more likely than not to be paid at a different rate</a:t>
            </a:r>
          </a:p>
        </p:txBody>
      </p:sp>
      <p:sp>
        <p:nvSpPr>
          <p:cNvPr id="14" name="Rectangle: Rounded Corners 13">
            <a:extLst>
              <a:ext uri="{FF2B5EF4-FFF2-40B4-BE49-F238E27FC236}">
                <a16:creationId xmlns:a16="http://schemas.microsoft.com/office/drawing/2014/main" id="{35CBD87D-B605-4AE6-B356-589253B97ED1}"/>
              </a:ext>
            </a:extLst>
          </p:cNvPr>
          <p:cNvSpPr/>
          <p:nvPr/>
        </p:nvSpPr>
        <p:spPr bwMode="auto">
          <a:xfrm>
            <a:off x="2300516" y="1216248"/>
            <a:ext cx="2716828" cy="885348"/>
          </a:xfrm>
          <a:prstGeom prst="roundRect">
            <a:avLst/>
          </a:prstGeom>
          <a:solidFill>
            <a:srgbClr val="D42B1E"/>
          </a:solidFill>
          <a:ln>
            <a:headEnd/>
            <a:tailEnd/>
          </a:ln>
        </p:spPr>
        <p:style>
          <a:lnRef idx="1">
            <a:schemeClr val="dk1"/>
          </a:lnRef>
          <a:fillRef idx="2">
            <a:schemeClr val="dk1"/>
          </a:fillRef>
          <a:effectRef idx="1">
            <a:schemeClr val="dk1"/>
          </a:effectRef>
          <a:fontRef idx="minor">
            <a:schemeClr val="dk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charset="0"/>
                <a:ea typeface="+mn-ea"/>
                <a:cs typeface="Arial" charset="0"/>
              </a:rPr>
              <a:t>Pay rate</a:t>
            </a:r>
          </a:p>
        </p:txBody>
      </p:sp>
      <p:sp>
        <p:nvSpPr>
          <p:cNvPr id="16" name="Rectangle: Rounded Corners 15">
            <a:extLst>
              <a:ext uri="{FF2B5EF4-FFF2-40B4-BE49-F238E27FC236}">
                <a16:creationId xmlns:a16="http://schemas.microsoft.com/office/drawing/2014/main" id="{3E877FF7-94AB-47E4-B812-4D2C424D4D8C}"/>
              </a:ext>
            </a:extLst>
          </p:cNvPr>
          <p:cNvSpPr/>
          <p:nvPr/>
        </p:nvSpPr>
        <p:spPr bwMode="auto">
          <a:xfrm>
            <a:off x="6210431" y="2429838"/>
            <a:ext cx="3769680" cy="783193"/>
          </a:xfrm>
          <a:prstGeom prst="roundRect">
            <a:avLst/>
          </a:prstGeom>
          <a:ln>
            <a:headEnd/>
            <a:tailEnd/>
          </a:ln>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Arial" charset="0"/>
              </a:rPr>
              <a:t>Directly and incrementally related</a:t>
            </a:r>
          </a:p>
        </p:txBody>
      </p:sp>
      <p:sp>
        <p:nvSpPr>
          <p:cNvPr id="17" name="Rectangle: Rounded Corners 16">
            <a:extLst>
              <a:ext uri="{FF2B5EF4-FFF2-40B4-BE49-F238E27FC236}">
                <a16:creationId xmlns:a16="http://schemas.microsoft.com/office/drawing/2014/main" id="{714898E4-4433-4EAC-A8C1-041B004A6A2A}"/>
              </a:ext>
            </a:extLst>
          </p:cNvPr>
          <p:cNvSpPr/>
          <p:nvPr/>
        </p:nvSpPr>
        <p:spPr bwMode="auto">
          <a:xfrm>
            <a:off x="6210431" y="3648994"/>
            <a:ext cx="3769680" cy="1464231"/>
          </a:xfrm>
          <a:prstGeom prst="roundRect">
            <a:avLst/>
          </a:prstGeom>
          <a:ln>
            <a:headEnd/>
            <a:tailEnd/>
          </a:ln>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Arial" charset="0"/>
              </a:rPr>
              <a:t>DC pension or OPEB recognized as related leave is earned – not pension or OPEB liability</a:t>
            </a:r>
          </a:p>
        </p:txBody>
      </p:sp>
      <p:sp>
        <p:nvSpPr>
          <p:cNvPr id="18" name="Rectangle: Rounded Corners 17">
            <a:extLst>
              <a:ext uri="{FF2B5EF4-FFF2-40B4-BE49-F238E27FC236}">
                <a16:creationId xmlns:a16="http://schemas.microsoft.com/office/drawing/2014/main" id="{6BB2CABD-89DC-42F7-8390-4526B3ADFFCE}"/>
              </a:ext>
            </a:extLst>
          </p:cNvPr>
          <p:cNvSpPr/>
          <p:nvPr/>
        </p:nvSpPr>
        <p:spPr bwMode="auto">
          <a:xfrm>
            <a:off x="6210431" y="5600266"/>
            <a:ext cx="3769680" cy="442674"/>
          </a:xfrm>
          <a:prstGeom prst="roundRect">
            <a:avLst/>
          </a:prstGeom>
          <a:ln>
            <a:headEnd/>
            <a:tailEnd/>
          </a:ln>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Arial" charset="0"/>
              </a:rPr>
              <a:t>DB pension or OPEB excluded</a:t>
            </a:r>
          </a:p>
        </p:txBody>
      </p:sp>
    </p:spTree>
    <p:extLst>
      <p:ext uri="{BB962C8B-B14F-4D97-AF65-F5344CB8AC3E}">
        <p14:creationId xmlns:p14="http://schemas.microsoft.com/office/powerpoint/2010/main" val="14445099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F64EFA1-E44B-47B7-A6C3-52D35F4F4634}"/>
              </a:ext>
            </a:extLst>
          </p:cNvPr>
          <p:cNvGraphicFramePr>
            <a:graphicFrameLocks noGrp="1"/>
          </p:cNvGraphicFramePr>
          <p:nvPr>
            <p:ph idx="1"/>
          </p:nvPr>
        </p:nvGraphicFramePr>
        <p:xfrm>
          <a:off x="1643064" y="1652589"/>
          <a:ext cx="8561387" cy="4624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177A6321-63A9-49A4-A15B-0E98DDB3E53E}"/>
              </a:ext>
            </a:extLst>
          </p:cNvPr>
          <p:cNvSpPr>
            <a:spLocks noGrp="1"/>
          </p:cNvSpPr>
          <p:nvPr>
            <p:ph type="title"/>
          </p:nvPr>
        </p:nvSpPr>
        <p:spPr/>
        <p:txBody>
          <a:bodyPr/>
          <a:lstStyle/>
          <a:p>
            <a:r>
              <a:rPr lang="en-US" dirty="0"/>
              <a:t>Leave Used But Not Paid</a:t>
            </a:r>
          </a:p>
        </p:txBody>
      </p:sp>
      <p:sp>
        <p:nvSpPr>
          <p:cNvPr id="4" name="Slide Number Placeholder 3">
            <a:extLst>
              <a:ext uri="{FF2B5EF4-FFF2-40B4-BE49-F238E27FC236}">
                <a16:creationId xmlns:a16="http://schemas.microsoft.com/office/drawing/2014/main" id="{FC643C18-42CD-4F82-BE9F-64C491806F78}"/>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8C3CD40-D32D-4A66-9ED6-B023972553E0}" type="slidenum">
              <a:rPr kumimoji="0" lang="en-US" sz="1050" b="0" i="0" u="none" strike="noStrike" kern="1200" cap="none" spc="0" normalizeH="0" baseline="0" noProof="0" smtClean="0">
                <a:ln>
                  <a:noFill/>
                </a:ln>
                <a:solidFill>
                  <a:srgbClr val="5F5F5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1050" b="0" i="0" u="none" strike="noStrike" kern="1200" cap="none" spc="0" normalizeH="0" baseline="0" noProof="0" dirty="0">
              <a:ln>
                <a:noFill/>
              </a:ln>
              <a:solidFill>
                <a:srgbClr val="5F5F5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2680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01520D-C026-44A3-9708-66F892B2F884}"/>
              </a:ext>
            </a:extLst>
          </p:cNvPr>
          <p:cNvSpPr>
            <a:spLocks noGrp="1"/>
          </p:cNvSpPr>
          <p:nvPr>
            <p:ph type="title"/>
          </p:nvPr>
        </p:nvSpPr>
        <p:spPr/>
        <p:txBody>
          <a:bodyPr>
            <a:normAutofit fontScale="90000"/>
          </a:bodyPr>
          <a:lstStyle/>
          <a:p>
            <a:r>
              <a:rPr lang="en-US" dirty="0"/>
              <a:t>Note Disclosures and Effective Date</a:t>
            </a:r>
          </a:p>
        </p:txBody>
      </p:sp>
      <p:sp>
        <p:nvSpPr>
          <p:cNvPr id="4" name="Slide Number Placeholder 3">
            <a:extLst>
              <a:ext uri="{FF2B5EF4-FFF2-40B4-BE49-F238E27FC236}">
                <a16:creationId xmlns:a16="http://schemas.microsoft.com/office/drawing/2014/main" id="{2AEF6646-2D72-47CA-AC31-648D19D72A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CD40-D32D-4A66-9ED6-B023972553E0}"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2" name="Content Placeholder 1">
            <a:extLst>
              <a:ext uri="{FF2B5EF4-FFF2-40B4-BE49-F238E27FC236}">
                <a16:creationId xmlns:a16="http://schemas.microsoft.com/office/drawing/2014/main" id="{BC7C1668-AE3B-44D6-B8B5-20D800B44E3C}"/>
              </a:ext>
            </a:extLst>
          </p:cNvPr>
          <p:cNvSpPr>
            <a:spLocks noGrp="1"/>
          </p:cNvSpPr>
          <p:nvPr>
            <p:ph idx="1"/>
          </p:nvPr>
        </p:nvSpPr>
        <p:spPr/>
        <p:txBody>
          <a:bodyPr/>
          <a:lstStyle/>
          <a:p>
            <a:r>
              <a:rPr lang="en-US" dirty="0"/>
              <a:t>Note disclosures</a:t>
            </a:r>
          </a:p>
          <a:p>
            <a:pPr lvl="1"/>
            <a:r>
              <a:rPr lang="en-US" dirty="0"/>
              <a:t>No new note disclosures</a:t>
            </a:r>
          </a:p>
          <a:p>
            <a:pPr lvl="1"/>
            <a:r>
              <a:rPr lang="en-US" dirty="0"/>
              <a:t>Exceptions to existing long-term liability disclosures for compensated absences:</a:t>
            </a:r>
          </a:p>
          <a:p>
            <a:pPr lvl="2"/>
            <a:r>
              <a:rPr lang="en-US" dirty="0"/>
              <a:t>Option to present net increase or decrease with indication that it is a net amount</a:t>
            </a:r>
          </a:p>
          <a:p>
            <a:pPr lvl="2"/>
            <a:r>
              <a:rPr lang="en-US" dirty="0"/>
              <a:t>Not required to disclose governmental fund used to liquidate</a:t>
            </a:r>
          </a:p>
          <a:p>
            <a:r>
              <a:rPr lang="en-US" dirty="0"/>
              <a:t>Effective date</a:t>
            </a:r>
          </a:p>
          <a:p>
            <a:pPr lvl="1"/>
            <a:r>
              <a:rPr lang="en-US" dirty="0"/>
              <a:t>Fiscal years beginning after December 15, 2023</a:t>
            </a:r>
          </a:p>
        </p:txBody>
      </p:sp>
    </p:spTree>
    <p:extLst>
      <p:ext uri="{BB962C8B-B14F-4D97-AF65-F5344CB8AC3E}">
        <p14:creationId xmlns:p14="http://schemas.microsoft.com/office/powerpoint/2010/main" val="18207047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916025-F9D3-CE84-A78C-29A4CF2B4781}"/>
              </a:ext>
            </a:extLst>
          </p:cNvPr>
          <p:cNvSpPr>
            <a:spLocks noGrp="1"/>
          </p:cNvSpPr>
          <p:nvPr>
            <p:ph type="title"/>
          </p:nvPr>
        </p:nvSpPr>
        <p:spPr/>
        <p:txBody>
          <a:bodyPr>
            <a:normAutofit fontScale="90000"/>
          </a:bodyPr>
          <a:lstStyle/>
          <a:p>
            <a:r>
              <a:rPr lang="en-US" dirty="0"/>
              <a:t>Implementation Guides</a:t>
            </a:r>
          </a:p>
        </p:txBody>
      </p:sp>
      <p:sp>
        <p:nvSpPr>
          <p:cNvPr id="3" name="Slide Number Placeholder 2">
            <a:extLst>
              <a:ext uri="{FF2B5EF4-FFF2-40B4-BE49-F238E27FC236}">
                <a16:creationId xmlns:a16="http://schemas.microsoft.com/office/drawing/2014/main" id="{F5267654-5FDE-2643-DDE8-66061FEB90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7" name="Content Placeholder 6">
            <a:extLst>
              <a:ext uri="{FF2B5EF4-FFF2-40B4-BE49-F238E27FC236}">
                <a16:creationId xmlns:a16="http://schemas.microsoft.com/office/drawing/2014/main" id="{5D2B84E6-F675-7816-2958-55EDD0E5EA92}"/>
              </a:ext>
            </a:extLst>
          </p:cNvPr>
          <p:cNvSpPr>
            <a:spLocks noGrp="1"/>
          </p:cNvSpPr>
          <p:nvPr>
            <p:ph idx="1"/>
          </p:nvPr>
        </p:nvSpPr>
        <p:spPr/>
        <p:txBody>
          <a:bodyPr>
            <a:normAutofit/>
          </a:bodyPr>
          <a:lstStyle/>
          <a:p>
            <a:r>
              <a:rPr lang="en-US" dirty="0"/>
              <a:t>Update 2020-1</a:t>
            </a:r>
          </a:p>
          <a:p>
            <a:r>
              <a:rPr lang="en-US" dirty="0"/>
              <a:t>Update 2021-1</a:t>
            </a:r>
          </a:p>
        </p:txBody>
      </p:sp>
    </p:spTree>
    <p:extLst>
      <p:ext uri="{BB962C8B-B14F-4D97-AF65-F5344CB8AC3E}">
        <p14:creationId xmlns:p14="http://schemas.microsoft.com/office/powerpoint/2010/main" val="6640623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AA51DDE4-D318-4E64-8B82-1DE2A50FE8B5}"/>
              </a:ext>
            </a:extLst>
          </p:cNvPr>
          <p:cNvGraphicFramePr>
            <a:graphicFrameLocks noGrp="1"/>
          </p:cNvGraphicFramePr>
          <p:nvPr>
            <p:ph idx="1"/>
          </p:nvPr>
        </p:nvGraphicFramePr>
        <p:xfrm>
          <a:off x="1643503" y="1015554"/>
          <a:ext cx="8561387" cy="52755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1643503" y="118302"/>
            <a:ext cx="8677797" cy="897252"/>
          </a:xfrm>
        </p:spPr>
        <p:txBody>
          <a:bodyPr/>
          <a:lstStyle/>
          <a:p>
            <a:r>
              <a:rPr lang="en-US" dirty="0"/>
              <a:t>Implementation Guide 2020-1</a:t>
            </a:r>
          </a:p>
        </p:txBody>
      </p:sp>
      <p:sp>
        <p:nvSpPr>
          <p:cNvPr id="4" name="Slide Number Placeholder 3"/>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62A3572-4079-43A9-BCE0-477ECCB5662A}" type="slidenum">
              <a:rPr kumimoji="0" lang="en-US" sz="1050" b="0" i="0" u="none" strike="noStrike" kern="1200" cap="none" spc="0" normalizeH="0" baseline="0" noProof="0" smtClean="0">
                <a:ln>
                  <a:noFill/>
                </a:ln>
                <a:solidFill>
                  <a:srgbClr val="5F5F5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1050" b="0" i="0" u="none" strike="noStrike" kern="1200" cap="none" spc="0" normalizeH="0" baseline="0" noProof="0" dirty="0">
              <a:ln>
                <a:noFill/>
              </a:ln>
              <a:solidFill>
                <a:srgbClr val="5F5F5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452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ct 6">
            <a:extLst>
              <a:ext uri="{FF2B5EF4-FFF2-40B4-BE49-F238E27FC236}">
                <a16:creationId xmlns:a16="http://schemas.microsoft.com/office/drawing/2014/main" id="{DA51B02C-CB40-24CE-0103-EF55AC4E98CC}"/>
              </a:ext>
            </a:extLst>
          </p:cNvPr>
          <p:cNvGraphicFramePr>
            <a:graphicFrameLocks noGrp="1"/>
          </p:cNvGraphicFramePr>
          <p:nvPr/>
        </p:nvGraphicFramePr>
        <p:xfrm>
          <a:off x="1045029" y="1090981"/>
          <a:ext cx="10319658" cy="2626444"/>
        </p:xfrm>
        <a:graphic>
          <a:graphicData uri="http://schemas.openxmlformats.org/drawingml/2006/table">
            <a:tbl>
              <a:tblPr firstRow="1" bandRow="1">
                <a:tableStyleId>{2D5ABB26-0587-4C30-8999-92F81FD0307C}</a:tableStyleId>
              </a:tblPr>
              <a:tblGrid>
                <a:gridCol w="3439886">
                  <a:extLst>
                    <a:ext uri="{9D8B030D-6E8A-4147-A177-3AD203B41FA5}">
                      <a16:colId xmlns:a16="http://schemas.microsoft.com/office/drawing/2014/main" val="20000"/>
                    </a:ext>
                  </a:extLst>
                </a:gridCol>
                <a:gridCol w="3688701">
                  <a:extLst>
                    <a:ext uri="{9D8B030D-6E8A-4147-A177-3AD203B41FA5}">
                      <a16:colId xmlns:a16="http://schemas.microsoft.com/office/drawing/2014/main" val="20001"/>
                    </a:ext>
                  </a:extLst>
                </a:gridCol>
                <a:gridCol w="3191071">
                  <a:extLst>
                    <a:ext uri="{9D8B030D-6E8A-4147-A177-3AD203B41FA5}">
                      <a16:colId xmlns:a16="http://schemas.microsoft.com/office/drawing/2014/main" val="20002"/>
                    </a:ext>
                  </a:extLst>
                </a:gridCol>
              </a:tblGrid>
              <a:tr h="217256">
                <a:tc>
                  <a:txBody>
                    <a:bodyPr/>
                    <a:lstStyle/>
                    <a:p>
                      <a:pPr>
                        <a:lnSpc>
                          <a:spcPct val="100000"/>
                        </a:lnSpc>
                      </a:pPr>
                      <a:endParaRPr sz="900" dirty="0">
                        <a:latin typeface="Times New Roman"/>
                        <a:cs typeface="Times New Roman"/>
                      </a:endParaRPr>
                    </a:p>
                  </a:txBody>
                  <a:tcPr marL="0" marR="0" marT="0" marB="0">
                    <a:lnT w="12700" cap="flat" cmpd="sng" algn="ctr">
                      <a:noFill/>
                      <a:prstDash val="solid"/>
                      <a:round/>
                      <a:headEnd type="none" w="med" len="med"/>
                      <a:tailEnd type="none" w="med" len="med"/>
                    </a:lnT>
                  </a:tcPr>
                </a:tc>
                <a:tc>
                  <a:txBody>
                    <a:bodyPr/>
                    <a:lstStyle/>
                    <a:p>
                      <a:pPr>
                        <a:lnSpc>
                          <a:spcPct val="100000"/>
                        </a:lnSpc>
                      </a:pPr>
                      <a:endParaRPr sz="900" dirty="0">
                        <a:latin typeface="Times New Roman"/>
                        <a:cs typeface="Times New Roman"/>
                      </a:endParaRPr>
                    </a:p>
                  </a:txBody>
                  <a:tcPr marL="0" marR="0" marT="0" marB="0">
                    <a:lnT w="12700" cap="flat" cmpd="sng" algn="ctr">
                      <a:noFill/>
                      <a:prstDash val="solid"/>
                      <a:round/>
                      <a:headEnd type="none" w="med" len="med"/>
                      <a:tailEnd type="none" w="med" len="med"/>
                    </a:lnT>
                  </a:tcPr>
                </a:tc>
                <a:tc>
                  <a:txBody>
                    <a:bodyPr/>
                    <a:lstStyle/>
                    <a:p>
                      <a:pPr>
                        <a:lnSpc>
                          <a:spcPct val="100000"/>
                        </a:lnSpc>
                      </a:pPr>
                      <a:endParaRPr sz="900" dirty="0">
                        <a:latin typeface="Times New Roman"/>
                        <a:cs typeface="Times New Roman"/>
                      </a:endParaRPr>
                    </a:p>
                  </a:txBody>
                  <a:tcPr marL="0" marR="0" marT="0" marB="0">
                    <a:lnT w="12700" cap="flat" cmpd="sng" algn="ctr">
                      <a:noFill/>
                      <a:prstDash val="solid"/>
                      <a:round/>
                      <a:headEnd type="none" w="med" len="med"/>
                      <a:tailEnd type="none" w="med" len="med"/>
                    </a:lnT>
                  </a:tcPr>
                </a:tc>
                <a:extLst>
                  <a:ext uri="{0D108BD9-81ED-4DB2-BD59-A6C34878D82A}">
                    <a16:rowId xmlns:a16="http://schemas.microsoft.com/office/drawing/2014/main" val="10000"/>
                  </a:ext>
                </a:extLst>
              </a:tr>
              <a:tr h="488948">
                <a:tc>
                  <a:txBody>
                    <a:bodyPr/>
                    <a:lstStyle/>
                    <a:p>
                      <a:pPr marL="104775">
                        <a:lnSpc>
                          <a:spcPct val="100000"/>
                        </a:lnSpc>
                        <a:spcBef>
                          <a:spcPts val="489"/>
                        </a:spcBef>
                      </a:pPr>
                      <a:endParaRPr sz="1100" dirty="0">
                        <a:latin typeface="Arial"/>
                        <a:cs typeface="Arial"/>
                      </a:endParaRPr>
                    </a:p>
                  </a:txBody>
                  <a:tcPr marL="0" marR="0" marT="0" marB="0" anchor="ctr">
                    <a:lnR w="9525">
                      <a:solidFill>
                        <a:srgbClr val="231F20"/>
                      </a:solidFill>
                      <a:prstDash val="solid"/>
                    </a:lnR>
                    <a:lnB w="3175" cap="flat" cmpd="sng" algn="ctr">
                      <a:noFill/>
                      <a:prstDash val="solid"/>
                      <a:round/>
                      <a:headEnd type="none" w="med" len="med"/>
                      <a:tailEnd type="none" w="med" len="med"/>
                    </a:lnB>
                  </a:tcPr>
                </a:tc>
                <a:tc>
                  <a:txBody>
                    <a:bodyPr/>
                    <a:lstStyle/>
                    <a:p>
                      <a:endParaRPr lang="en-US" sz="1100" b="1" kern="1200" dirty="0">
                        <a:solidFill>
                          <a:srgbClr val="231F20"/>
                        </a:solidFill>
                        <a:latin typeface="Arial"/>
                        <a:ea typeface="+mn-ea"/>
                        <a:cs typeface="Arial"/>
                      </a:endParaRPr>
                    </a:p>
                  </a:txBody>
                  <a:tcPr marR="0" marT="0" marB="0" anchor="ctr">
                    <a:lnL w="9525">
                      <a:solidFill>
                        <a:srgbClr val="231F20"/>
                      </a:solidFill>
                      <a:prstDash val="solid"/>
                    </a:lnL>
                    <a:lnR w="9525">
                      <a:solidFill>
                        <a:srgbClr val="231F20"/>
                      </a:solidFill>
                      <a:prstDash val="solid"/>
                    </a:lnR>
                    <a:lnB w="3175" cap="flat" cmpd="sng" algn="ctr">
                      <a:noFill/>
                      <a:prstDash val="solid"/>
                      <a:round/>
                      <a:headEnd type="none" w="med" len="med"/>
                      <a:tailEnd type="none" w="med" len="med"/>
                    </a:lnB>
                  </a:tcPr>
                </a:tc>
                <a:tc>
                  <a:txBody>
                    <a:bodyPr/>
                    <a:lstStyle/>
                    <a:p>
                      <a:endParaRPr lang="en-US" sz="1100" b="1" kern="1200" dirty="0">
                        <a:solidFill>
                          <a:srgbClr val="231F20"/>
                        </a:solidFill>
                        <a:latin typeface="Arial"/>
                        <a:ea typeface="+mn-ea"/>
                        <a:cs typeface="Arial"/>
                      </a:endParaRPr>
                    </a:p>
                  </a:txBody>
                  <a:tcPr marR="0" marT="0" marB="0" anchor="ctr">
                    <a:lnL w="9525">
                      <a:solidFill>
                        <a:srgbClr val="231F20"/>
                      </a:solidFill>
                      <a:prstDash val="solid"/>
                    </a:lnL>
                    <a:lnR w="12700" cap="flat" cmpd="sng" algn="ctr">
                      <a:noFill/>
                      <a:prstDash val="solid"/>
                      <a:round/>
                      <a:headEnd type="none" w="med" len="med"/>
                      <a:tailEnd type="none" w="med" len="med"/>
                    </a:lnR>
                    <a:lnB w="3175" cap="flat" cmpd="sng" algn="ctr">
                      <a:noFill/>
                      <a:prstDash val="solid"/>
                      <a:round/>
                      <a:headEnd type="none" w="med" len="med"/>
                      <a:tailEnd type="none" w="med" len="med"/>
                    </a:lnB>
                  </a:tcPr>
                </a:tc>
                <a:extLst>
                  <a:ext uri="{0D108BD9-81ED-4DB2-BD59-A6C34878D82A}">
                    <a16:rowId xmlns:a16="http://schemas.microsoft.com/office/drawing/2014/main" val="10001"/>
                  </a:ext>
                </a:extLst>
              </a:tr>
              <a:tr h="91440">
                <a:tc>
                  <a:txBody>
                    <a:bodyPr/>
                    <a:lstStyle/>
                    <a:p>
                      <a:pPr marL="104775">
                        <a:lnSpc>
                          <a:spcPct val="100000"/>
                        </a:lnSpc>
                        <a:spcBef>
                          <a:spcPts val="489"/>
                        </a:spcBef>
                      </a:pPr>
                      <a:endParaRPr sz="200" dirty="0">
                        <a:latin typeface="Arial"/>
                        <a:cs typeface="Arial"/>
                      </a:endParaRPr>
                    </a:p>
                  </a:txBody>
                  <a:tcPr marL="0" marR="0" marT="0" marB="0" anchor="b">
                    <a:lnL>
                      <a:noFill/>
                    </a:lnL>
                    <a:lnR w="9525"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solidFill>
                        <a:srgbClr val="DD2518"/>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 b="1" kern="1200" dirty="0">
                        <a:solidFill>
                          <a:srgbClr val="231F20"/>
                        </a:solidFill>
                        <a:latin typeface="Arial"/>
                        <a:ea typeface="+mn-ea"/>
                        <a:cs typeface="Arial"/>
                      </a:endParaRPr>
                    </a:p>
                  </a:txBody>
                  <a:tcPr marR="0"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solidFill>
                        <a:srgbClr val="DD2518"/>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 b="1" kern="1200" dirty="0">
                        <a:solidFill>
                          <a:srgbClr val="231F20"/>
                        </a:solidFill>
                        <a:latin typeface="Arial"/>
                        <a:ea typeface="+mn-ea"/>
                        <a:cs typeface="Arial"/>
                      </a:endParaRPr>
                    </a:p>
                  </a:txBody>
                  <a:tcPr marR="0" marT="0" marB="0" anchor="b">
                    <a:lnL w="9525" cap="flat" cmpd="sng" algn="ctr">
                      <a:noFill/>
                      <a:prstDash val="solid"/>
                      <a:round/>
                      <a:headEnd type="none" w="med" len="med"/>
                      <a:tailEnd type="none" w="med" len="med"/>
                    </a:lnL>
                    <a:lnR>
                      <a:noFill/>
                    </a:lnR>
                    <a:lnT w="3175" cap="flat" cmpd="sng" algn="ctr">
                      <a:noFill/>
                      <a:prstDash val="solid"/>
                      <a:round/>
                      <a:headEnd type="none" w="med" len="med"/>
                      <a:tailEnd type="none" w="med" len="med"/>
                    </a:lnT>
                    <a:lnB w="28575" cap="flat" cmpd="sng" algn="ctr">
                      <a:solidFill>
                        <a:srgbClr val="DD2518"/>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7130598"/>
                  </a:ext>
                </a:extLst>
              </a:tr>
              <a:tr h="1828800">
                <a:tc>
                  <a:txBody>
                    <a:bodyPr/>
                    <a:lstStyle/>
                    <a:p>
                      <a:pPr marL="231775" marR="54607" indent="-225425" algn="l" defTabSz="914400" rtl="0" eaLnBrk="1" latinLnBrk="0" hangingPunct="1">
                        <a:lnSpc>
                          <a:spcPts val="1500"/>
                        </a:lnSpc>
                        <a:spcBef>
                          <a:spcPts val="300"/>
                        </a:spcBef>
                        <a:buClr>
                          <a:schemeClr val="tx1"/>
                        </a:buClr>
                        <a:buFont typeface="Wingdings" pitchFamily="2" charset="2"/>
                        <a:buChar char="§"/>
                      </a:pPr>
                      <a:endParaRPr lang="en-US" sz="950" kern="1200" dirty="0">
                        <a:solidFill>
                          <a:schemeClr val="tx2"/>
                        </a:solidFill>
                        <a:latin typeface="Arial" panose="020B0604020202020204" pitchFamily="34" charset="0"/>
                        <a:ea typeface="+mn-ea"/>
                        <a:cs typeface="Arial" panose="020B0604020202020204" pitchFamily="34" charset="0"/>
                      </a:endParaRPr>
                    </a:p>
                  </a:txBody>
                  <a:tcPr marR="0" marT="96520" marB="0">
                    <a:lnR w="3175">
                      <a:solidFill>
                        <a:srgbClr val="A7A8AA"/>
                      </a:solidFill>
                      <a:prstDash val="solid"/>
                    </a:lnR>
                    <a:lnT w="28575" cap="flat" cmpd="sng" algn="ctr">
                      <a:solidFill>
                        <a:srgbClr val="DD2518"/>
                      </a:solidFill>
                      <a:prstDash val="solid"/>
                      <a:round/>
                      <a:headEnd type="none" w="med" len="med"/>
                      <a:tailEnd type="none" w="med" len="med"/>
                    </a:lnT>
                  </a:tcPr>
                </a:tc>
                <a:tc>
                  <a:txBody>
                    <a:bodyPr/>
                    <a:lstStyle/>
                    <a:p>
                      <a:pPr marL="231775" marR="54607" indent="-225425" algn="l" defTabSz="914400" rtl="0" eaLnBrk="1" latinLnBrk="0" hangingPunct="1">
                        <a:lnSpc>
                          <a:spcPts val="1500"/>
                        </a:lnSpc>
                        <a:spcBef>
                          <a:spcPts val="300"/>
                        </a:spcBef>
                        <a:buClr>
                          <a:schemeClr val="tx1"/>
                        </a:buClr>
                        <a:buFont typeface="Wingdings" pitchFamily="2" charset="2"/>
                        <a:buChar char="§"/>
                      </a:pPr>
                      <a:endParaRPr lang="en-US" sz="950" kern="1200" dirty="0">
                        <a:solidFill>
                          <a:schemeClr val="tx2"/>
                        </a:solidFill>
                        <a:latin typeface="Arial" panose="020B0604020202020204" pitchFamily="34" charset="0"/>
                        <a:ea typeface="+mn-ea"/>
                        <a:cs typeface="Arial" panose="020B0604020202020204" pitchFamily="34" charset="0"/>
                      </a:endParaRPr>
                    </a:p>
                  </a:txBody>
                  <a:tcPr marR="0" marT="96520" marB="0">
                    <a:lnL w="3175">
                      <a:solidFill>
                        <a:srgbClr val="A7A8AA"/>
                      </a:solidFill>
                      <a:prstDash val="solid"/>
                    </a:lnL>
                    <a:lnR w="3175">
                      <a:solidFill>
                        <a:srgbClr val="A7A8AA"/>
                      </a:solidFill>
                      <a:prstDash val="solid"/>
                    </a:lnR>
                    <a:lnT w="28575" cap="flat" cmpd="sng" algn="ctr">
                      <a:solidFill>
                        <a:srgbClr val="DD2518"/>
                      </a:solidFill>
                      <a:prstDash val="solid"/>
                      <a:round/>
                      <a:headEnd type="none" w="med" len="med"/>
                      <a:tailEnd type="none" w="med" len="med"/>
                    </a:lnT>
                  </a:tcPr>
                </a:tc>
                <a:tc>
                  <a:txBody>
                    <a:bodyPr/>
                    <a:lstStyle/>
                    <a:p>
                      <a:pPr marL="231775" marR="54607" indent="-225425">
                        <a:lnSpc>
                          <a:spcPts val="1500"/>
                        </a:lnSpc>
                        <a:spcBef>
                          <a:spcPts val="300"/>
                        </a:spcBef>
                        <a:buClr>
                          <a:schemeClr val="tx1"/>
                        </a:buClr>
                        <a:buFont typeface="Wingdings" pitchFamily="2" charset="2"/>
                        <a:buChar char="§"/>
                      </a:pPr>
                      <a:endParaRPr lang="en-US" sz="950" dirty="0">
                        <a:solidFill>
                          <a:schemeClr val="tx2"/>
                        </a:solidFill>
                        <a:latin typeface="Arial" panose="020B0604020202020204" pitchFamily="34" charset="0"/>
                        <a:cs typeface="Arial" panose="020B0604020202020204" pitchFamily="34" charset="0"/>
                      </a:endParaRPr>
                    </a:p>
                  </a:txBody>
                  <a:tcPr marR="0" marT="96520" marB="0">
                    <a:lnL w="3175">
                      <a:solidFill>
                        <a:srgbClr val="A7A8AA"/>
                      </a:solidFill>
                      <a:prstDash val="solid"/>
                    </a:lnL>
                    <a:lnR w="12700" cap="flat" cmpd="sng" algn="ctr">
                      <a:noFill/>
                      <a:prstDash val="solid"/>
                      <a:round/>
                      <a:headEnd type="none" w="med" len="med"/>
                      <a:tailEnd type="none" w="med" len="med"/>
                    </a:lnR>
                    <a:lnT w="28575" cap="flat" cmpd="sng" algn="ctr">
                      <a:solidFill>
                        <a:srgbClr val="DD2518"/>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sp>
        <p:nvSpPr>
          <p:cNvPr id="2" name="Title 1">
            <a:extLst>
              <a:ext uri="{FF2B5EF4-FFF2-40B4-BE49-F238E27FC236}">
                <a16:creationId xmlns:a16="http://schemas.microsoft.com/office/drawing/2014/main" id="{C60B4185-7F76-402C-091E-75D4443A893A}"/>
              </a:ext>
            </a:extLst>
          </p:cNvPr>
          <p:cNvSpPr>
            <a:spLocks noGrp="1"/>
          </p:cNvSpPr>
          <p:nvPr>
            <p:ph type="title"/>
          </p:nvPr>
        </p:nvSpPr>
        <p:spPr/>
        <p:txBody>
          <a:bodyPr>
            <a:normAutofit fontScale="90000"/>
          </a:bodyPr>
          <a:lstStyle/>
          <a:p>
            <a:r>
              <a:rPr lang="en-US" dirty="0"/>
              <a:t>Effective Dates – December 31</a:t>
            </a:r>
          </a:p>
        </p:txBody>
      </p:sp>
      <p:sp>
        <p:nvSpPr>
          <p:cNvPr id="3" name="Slide Number Placeholder 2">
            <a:extLst>
              <a:ext uri="{FF2B5EF4-FFF2-40B4-BE49-F238E27FC236}">
                <a16:creationId xmlns:a16="http://schemas.microsoft.com/office/drawing/2014/main" id="{23E0D8D7-1AA1-1623-39DD-FCF421414E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24" name="Text Placeholder 2">
            <a:extLst>
              <a:ext uri="{FF2B5EF4-FFF2-40B4-BE49-F238E27FC236}">
                <a16:creationId xmlns:a16="http://schemas.microsoft.com/office/drawing/2014/main" id="{0D5CDA15-B917-5575-8438-EAFEAFA98DC5}"/>
              </a:ext>
            </a:extLst>
          </p:cNvPr>
          <p:cNvSpPr txBox="1">
            <a:spLocks/>
          </p:cNvSpPr>
          <p:nvPr/>
        </p:nvSpPr>
        <p:spPr>
          <a:xfrm>
            <a:off x="479729" y="1939894"/>
            <a:ext cx="3657600" cy="3116898"/>
          </a:xfrm>
          <a:prstGeom prst="rect">
            <a:avLst/>
          </a:prstGeom>
        </p:spPr>
        <p:txBody>
          <a:bodyPr vert="horz" lIns="91440" tIns="45720" rIns="91440" bIns="45720" rtlCol="0">
            <a:noAutofit/>
          </a:bodyPr>
          <a:lstStyle>
            <a:lvl1pPr marL="457200" indent="-457200" algn="l" defTabSz="914400" rtl="0" eaLnBrk="1" latinLnBrk="0" hangingPunct="1">
              <a:lnSpc>
                <a:spcPct val="100000"/>
              </a:lnSpc>
              <a:spcBef>
                <a:spcPts val="400"/>
              </a:spcBef>
              <a:spcAft>
                <a:spcPts val="400"/>
              </a:spcAft>
              <a:buClr>
                <a:srgbClr val="D42B1E"/>
              </a:buClr>
              <a:buFont typeface="Wingdings" panose="05000000000000000000" pitchFamily="2" charset="2"/>
              <a:buChar char="§"/>
              <a:tabLst/>
              <a:defRPr lang="en-US"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1775" marR="0" lvl="0" indent="-231775" algn="l" defTabSz="914400" rtl="0" eaLnBrk="1" fontAlgn="auto" latinLnBrk="0" hangingPunct="1">
              <a:lnSpc>
                <a:spcPct val="100000"/>
              </a:lnSpc>
              <a:spcBef>
                <a:spcPts val="400"/>
              </a:spcBef>
              <a:spcAft>
                <a:spcPts val="400"/>
              </a:spcAft>
              <a:buClr>
                <a:srgbClr val="D42B1E"/>
              </a:buClr>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7" name="object 10">
            <a:extLst>
              <a:ext uri="{FF2B5EF4-FFF2-40B4-BE49-F238E27FC236}">
                <a16:creationId xmlns:a16="http://schemas.microsoft.com/office/drawing/2014/main" id="{FEB2C156-985D-2E92-FF08-8CCDF3DD11A2}"/>
              </a:ext>
            </a:extLst>
          </p:cNvPr>
          <p:cNvPicPr>
            <a:picLocks noChangeAspect="1"/>
          </p:cNvPicPr>
          <p:nvPr/>
        </p:nvPicPr>
        <p:blipFill>
          <a:blip r:embed="rId2" cstate="print"/>
          <a:stretch>
            <a:fillRect/>
          </a:stretch>
        </p:blipFill>
        <p:spPr>
          <a:xfrm>
            <a:off x="4019114" y="1420105"/>
            <a:ext cx="116006" cy="182880"/>
          </a:xfrm>
          <a:prstGeom prst="rect">
            <a:avLst/>
          </a:prstGeom>
        </p:spPr>
      </p:pic>
      <p:sp>
        <p:nvSpPr>
          <p:cNvPr id="28" name="Text Placeholder 6">
            <a:extLst>
              <a:ext uri="{FF2B5EF4-FFF2-40B4-BE49-F238E27FC236}">
                <a16:creationId xmlns:a16="http://schemas.microsoft.com/office/drawing/2014/main" id="{211A5363-E87D-75C2-E786-B7CC82FC61A9}"/>
              </a:ext>
            </a:extLst>
          </p:cNvPr>
          <p:cNvSpPr txBox="1">
            <a:spLocks/>
          </p:cNvSpPr>
          <p:nvPr/>
        </p:nvSpPr>
        <p:spPr>
          <a:xfrm>
            <a:off x="1240971" y="1958811"/>
            <a:ext cx="3657600" cy="3116263"/>
          </a:xfrm>
          <a:prstGeom prst="rect">
            <a:avLst/>
          </a:prstGeom>
        </p:spPr>
        <p:txBody>
          <a:bodyPr/>
          <a:lstStyle>
            <a:lvl1pPr marL="233363" indent="-233363" algn="l" defTabSz="914400" rtl="0" eaLnBrk="1" latinLnBrk="0" hangingPunct="1">
              <a:lnSpc>
                <a:spcPct val="100000"/>
              </a:lnSpc>
              <a:spcBef>
                <a:spcPts val="400"/>
              </a:spcBef>
              <a:spcAft>
                <a:spcPts val="400"/>
              </a:spcAft>
              <a:buClr>
                <a:srgbClr val="D42B1E"/>
              </a:buClr>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363" marR="0" lvl="0" indent="-233363" algn="l" defTabSz="914400" rtl="0" eaLnBrk="1" fontAlgn="auto" latinLnBrk="0" hangingPunct="1">
              <a:lnSpc>
                <a:spcPct val="100000"/>
              </a:lnSpc>
              <a:spcBef>
                <a:spcPts val="400"/>
              </a:spcBef>
              <a:spcAft>
                <a:spcPts val="40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94 P3s</a:t>
            </a:r>
          </a:p>
          <a:p>
            <a:pPr marL="233363" marR="0" lvl="0" indent="-233363" algn="l" defTabSz="914400" rtl="0" eaLnBrk="1" fontAlgn="auto" latinLnBrk="0" hangingPunct="1">
              <a:lnSpc>
                <a:spcPct val="100000"/>
              </a:lnSpc>
              <a:spcBef>
                <a:spcPts val="400"/>
              </a:spcBef>
              <a:spcAft>
                <a:spcPts val="40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96 SBITA</a:t>
            </a:r>
          </a:p>
          <a:p>
            <a:pPr marL="233363" marR="0" lvl="0" indent="-233363" algn="l" defTabSz="914400" rtl="0" eaLnBrk="1" fontAlgn="auto" latinLnBrk="0" hangingPunct="1">
              <a:lnSpc>
                <a:spcPct val="100000"/>
              </a:lnSpc>
              <a:spcBef>
                <a:spcPts val="400"/>
              </a:spcBef>
              <a:spcAft>
                <a:spcPts val="40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99 Omnibus 2022 (partial)</a:t>
            </a:r>
          </a:p>
          <a:p>
            <a:pPr marL="233363" marR="0" lvl="0" indent="-233363" algn="l" defTabSz="914400" rtl="0" eaLnBrk="1" fontAlgn="auto" latinLnBrk="0" hangingPunct="1">
              <a:lnSpc>
                <a:spcPct val="100000"/>
              </a:lnSpc>
              <a:spcBef>
                <a:spcPts val="400"/>
              </a:spcBef>
              <a:spcAft>
                <a:spcPts val="40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IG 2021-1 (partial)</a:t>
            </a:r>
          </a:p>
        </p:txBody>
      </p:sp>
      <p:sp>
        <p:nvSpPr>
          <p:cNvPr id="29" name="Text Placeholder 25">
            <a:extLst>
              <a:ext uri="{FF2B5EF4-FFF2-40B4-BE49-F238E27FC236}">
                <a16:creationId xmlns:a16="http://schemas.microsoft.com/office/drawing/2014/main" id="{4997B10B-62C1-3F79-75A8-52CB0E744934}"/>
              </a:ext>
            </a:extLst>
          </p:cNvPr>
          <p:cNvSpPr txBox="1">
            <a:spLocks/>
          </p:cNvSpPr>
          <p:nvPr/>
        </p:nvSpPr>
        <p:spPr>
          <a:xfrm>
            <a:off x="4631514" y="1917326"/>
            <a:ext cx="3657600" cy="3116240"/>
          </a:xfrm>
          <a:prstGeom prst="rect">
            <a:avLst/>
          </a:prstGeom>
        </p:spPr>
        <p:txBody>
          <a:bodyPr/>
          <a:lstStyle>
            <a:lvl1pPr marL="233363" indent="-233363" algn="l" defTabSz="914400" rtl="0" eaLnBrk="1" latinLnBrk="0" hangingPunct="1">
              <a:lnSpc>
                <a:spcPct val="100000"/>
              </a:lnSpc>
              <a:spcBef>
                <a:spcPts val="400"/>
              </a:spcBef>
              <a:spcAft>
                <a:spcPts val="400"/>
              </a:spcAft>
              <a:buClr>
                <a:srgbClr val="D42B1E"/>
              </a:buClr>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363" marR="0" lvl="0" indent="-233363" algn="l" defTabSz="914400" rtl="0" eaLnBrk="1" fontAlgn="auto" latinLnBrk="0" hangingPunct="1">
              <a:lnSpc>
                <a:spcPct val="100000"/>
              </a:lnSpc>
              <a:spcBef>
                <a:spcPts val="400"/>
              </a:spcBef>
              <a:spcAft>
                <a:spcPts val="40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99 Omnibus 2022 (partial)</a:t>
            </a:r>
          </a:p>
          <a:p>
            <a:pPr marL="233363" marR="0" lvl="0" indent="-233363" algn="l" defTabSz="914400" rtl="0" eaLnBrk="1" fontAlgn="auto" latinLnBrk="0" hangingPunct="1">
              <a:lnSpc>
                <a:spcPct val="100000"/>
              </a:lnSpc>
              <a:spcBef>
                <a:spcPts val="400"/>
              </a:spcBef>
              <a:spcAft>
                <a:spcPts val="40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100 Accounting changes and error corrections</a:t>
            </a:r>
          </a:p>
          <a:p>
            <a:pPr marL="233363" marR="0" lvl="0" indent="-233363" algn="l" defTabSz="914400" rtl="0" eaLnBrk="1" fontAlgn="auto" latinLnBrk="0" hangingPunct="1">
              <a:lnSpc>
                <a:spcPct val="100000"/>
              </a:lnSpc>
              <a:spcBef>
                <a:spcPts val="400"/>
              </a:spcBef>
              <a:spcAft>
                <a:spcPts val="40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101 Compensated absences</a:t>
            </a:r>
          </a:p>
          <a:p>
            <a:pPr marL="233363" marR="0" lvl="0" indent="-233363" algn="l" defTabSz="914400" rtl="0" eaLnBrk="1" fontAlgn="auto" latinLnBrk="0" hangingPunct="1">
              <a:lnSpc>
                <a:spcPct val="100000"/>
              </a:lnSpc>
              <a:spcBef>
                <a:spcPts val="400"/>
              </a:spcBef>
              <a:spcAft>
                <a:spcPts val="40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IG 2021-1 (partial)</a:t>
            </a:r>
          </a:p>
          <a:p>
            <a:pPr marL="233363" marR="0" lvl="0" indent="-233363" algn="l" defTabSz="914400" rtl="0" eaLnBrk="1" fontAlgn="auto" latinLnBrk="0" hangingPunct="1">
              <a:lnSpc>
                <a:spcPct val="100000"/>
              </a:lnSpc>
              <a:spcBef>
                <a:spcPts val="400"/>
              </a:spcBef>
              <a:spcAft>
                <a:spcPts val="400"/>
              </a:spcAft>
              <a:buClr>
                <a:srgbClr val="D42B1E"/>
              </a:buClr>
              <a:buSzTx/>
              <a:buFont typeface="Wingdings" panose="05000000000000000000" pitchFamily="2" charset="2"/>
              <a:buChar char="§"/>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 name="Text Placeholder 12">
            <a:extLst>
              <a:ext uri="{FF2B5EF4-FFF2-40B4-BE49-F238E27FC236}">
                <a16:creationId xmlns:a16="http://schemas.microsoft.com/office/drawing/2014/main" id="{7D5156A3-6EEF-0B08-F468-6BF7ABE16E6C}"/>
              </a:ext>
            </a:extLst>
          </p:cNvPr>
          <p:cNvSpPr txBox="1">
            <a:spLocks/>
          </p:cNvSpPr>
          <p:nvPr/>
        </p:nvSpPr>
        <p:spPr>
          <a:xfrm>
            <a:off x="1638869" y="1383007"/>
            <a:ext cx="3657600" cy="301752"/>
          </a:xfrm>
          <a:prstGeom prst="rect">
            <a:avLst/>
          </a:prstGeom>
        </p:spPr>
        <p:txBody>
          <a:bodyPr lIns="91440" tIns="0" rIns="182880" bIns="0" anchor="ctr" anchorCtr="0">
            <a:normAutofit fontScale="92500" lnSpcReduction="20000"/>
          </a:bodyPr>
          <a:lstStyle>
            <a:lvl1pPr marL="0" indent="0" algn="l" defTabSz="914400" rtl="0" eaLnBrk="1" latinLnBrk="0" hangingPunct="1">
              <a:lnSpc>
                <a:spcPct val="100000"/>
              </a:lnSpc>
              <a:spcBef>
                <a:spcPts val="1000"/>
              </a:spcBef>
              <a:buClr>
                <a:srgbClr val="D42B1E"/>
              </a:buClr>
              <a:buFont typeface="Wingdings" panose="05000000000000000000" pitchFamily="2" charset="2"/>
              <a:buNone/>
              <a:tabLst/>
              <a:defRPr sz="1100" b="1" kern="1200">
                <a:solidFill>
                  <a:schemeClr val="tx1"/>
                </a:solidFill>
                <a:latin typeface="Arial" panose="020B0604020202020204" pitchFamily="34" charset="0"/>
                <a:ea typeface="+mn-ea"/>
                <a:cs typeface="Arial" panose="020B0604020202020204" pitchFamily="34" charset="0"/>
              </a:defRPr>
            </a:lvl1pPr>
            <a:lvl2pPr marL="287337" indent="0" algn="l" defTabSz="914400" rtl="0" eaLnBrk="1" latinLnBrk="0" hangingPunct="1">
              <a:lnSpc>
                <a:spcPct val="100000"/>
              </a:lnSpc>
              <a:spcBef>
                <a:spcPts val="5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D42B1E"/>
              </a:buClr>
              <a:buSzTx/>
              <a:buFont typeface="Wingdings" panose="05000000000000000000" pitchFamily="2" charset="2"/>
              <a:buNone/>
              <a:tabLst/>
              <a:defRPr/>
            </a:pPr>
            <a:r>
              <a:rPr kumimoji="0" lang="en-US" sz="2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2023</a:t>
            </a:r>
          </a:p>
        </p:txBody>
      </p:sp>
      <p:pic>
        <p:nvPicPr>
          <p:cNvPr id="31" name="object 10">
            <a:extLst>
              <a:ext uri="{FF2B5EF4-FFF2-40B4-BE49-F238E27FC236}">
                <a16:creationId xmlns:a16="http://schemas.microsoft.com/office/drawing/2014/main" id="{C047A961-AC10-A048-50F2-8B63D1048C9F}"/>
              </a:ext>
            </a:extLst>
          </p:cNvPr>
          <p:cNvPicPr>
            <a:picLocks noChangeAspect="1"/>
          </p:cNvPicPr>
          <p:nvPr/>
        </p:nvPicPr>
        <p:blipFill>
          <a:blip r:embed="rId2" cstate="print"/>
          <a:stretch>
            <a:fillRect/>
          </a:stretch>
        </p:blipFill>
        <p:spPr>
          <a:xfrm>
            <a:off x="7676714" y="1460394"/>
            <a:ext cx="116006" cy="182880"/>
          </a:xfrm>
          <a:prstGeom prst="rect">
            <a:avLst/>
          </a:prstGeom>
        </p:spPr>
      </p:pic>
      <p:sp>
        <p:nvSpPr>
          <p:cNvPr id="32" name="Text Placeholder 12">
            <a:extLst>
              <a:ext uri="{FF2B5EF4-FFF2-40B4-BE49-F238E27FC236}">
                <a16:creationId xmlns:a16="http://schemas.microsoft.com/office/drawing/2014/main" id="{24CBE1C0-78AC-5606-6D41-80574CB7594D}"/>
              </a:ext>
            </a:extLst>
          </p:cNvPr>
          <p:cNvSpPr txBox="1">
            <a:spLocks/>
          </p:cNvSpPr>
          <p:nvPr/>
        </p:nvSpPr>
        <p:spPr>
          <a:xfrm>
            <a:off x="5680384" y="1383007"/>
            <a:ext cx="4527305" cy="301752"/>
          </a:xfrm>
          <a:prstGeom prst="rect">
            <a:avLst/>
          </a:prstGeom>
        </p:spPr>
        <p:txBody>
          <a:bodyPr lIns="91440" tIns="0" rIns="182880" bIns="0" anchor="ctr" anchorCtr="0">
            <a:normAutofit/>
          </a:bodyPr>
          <a:lstStyle>
            <a:lvl1pPr marL="0" indent="0" algn="l" defTabSz="914400" rtl="0" eaLnBrk="1" latinLnBrk="0" hangingPunct="1">
              <a:lnSpc>
                <a:spcPct val="100000"/>
              </a:lnSpc>
              <a:spcBef>
                <a:spcPts val="1000"/>
              </a:spcBef>
              <a:buClr>
                <a:srgbClr val="D42B1E"/>
              </a:buClr>
              <a:buFont typeface="Wingdings" panose="05000000000000000000" pitchFamily="2" charset="2"/>
              <a:buNone/>
              <a:tabLst/>
              <a:defRPr sz="1100" b="1" kern="1200">
                <a:solidFill>
                  <a:schemeClr val="tx1"/>
                </a:solidFill>
                <a:latin typeface="Arial" panose="020B0604020202020204" pitchFamily="34" charset="0"/>
                <a:ea typeface="+mn-ea"/>
                <a:cs typeface="Arial" panose="020B0604020202020204" pitchFamily="34" charset="0"/>
              </a:defRPr>
            </a:lvl1pPr>
            <a:lvl2pPr marL="287337" indent="0" algn="l" defTabSz="914400" rtl="0" eaLnBrk="1" latinLnBrk="0" hangingPunct="1">
              <a:lnSpc>
                <a:spcPct val="100000"/>
              </a:lnSpc>
              <a:spcBef>
                <a:spcPts val="5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1000"/>
              </a:spcBef>
              <a:spcAft>
                <a:spcPts val="0"/>
              </a:spcAft>
              <a:buClr>
                <a:srgbClr val="D42B1E"/>
              </a:buClr>
              <a:buSzTx/>
              <a:buFont typeface="Wingdings" panose="05000000000000000000" pitchFamily="2" charset="2"/>
              <a:buNone/>
              <a:tabLst/>
              <a:defRPr/>
            </a:pPr>
            <a:r>
              <a:rPr kumimoji="0" lang="en-US" sz="2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2024</a:t>
            </a:r>
          </a:p>
        </p:txBody>
      </p:sp>
    </p:spTree>
    <p:extLst>
      <p:ext uri="{BB962C8B-B14F-4D97-AF65-F5344CB8AC3E}">
        <p14:creationId xmlns:p14="http://schemas.microsoft.com/office/powerpoint/2010/main" val="38961765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5297" y="54157"/>
            <a:ext cx="8677797" cy="897252"/>
          </a:xfrm>
        </p:spPr>
        <p:txBody>
          <a:bodyPr/>
          <a:lstStyle/>
          <a:p>
            <a:r>
              <a:rPr lang="en-US" dirty="0"/>
              <a:t>Implementation Guide 2021-1</a:t>
            </a:r>
          </a:p>
        </p:txBody>
      </p:sp>
      <p:sp>
        <p:nvSpPr>
          <p:cNvPr id="5" name="Slide Number Placeholder 4"/>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78A430-2B5E-9C4F-A94E-0139B75F11B5}" type="slidenum">
              <a:rPr kumimoji="0" lang="en-US" sz="1050" b="0" i="0" u="none" strike="noStrike" kern="1200" cap="none" spc="0" normalizeH="0" baseline="0" noProof="0" smtClean="0">
                <a:ln>
                  <a:noFill/>
                </a:ln>
                <a:solidFill>
                  <a:srgbClr val="5F5F5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1050" b="0" i="0" u="none" strike="noStrike" kern="1200" cap="none" spc="0" normalizeH="0" baseline="0" noProof="0" dirty="0">
              <a:ln>
                <a:noFill/>
              </a:ln>
              <a:solidFill>
                <a:srgbClr val="5F5F5F"/>
              </a:solidFill>
              <a:effectLst/>
              <a:uLnTx/>
              <a:uFillTx/>
              <a:latin typeface="Calibri" panose="020F0502020204030204"/>
              <a:ea typeface="+mn-ea"/>
              <a:cs typeface="+mn-cs"/>
            </a:endParaRPr>
          </a:p>
        </p:txBody>
      </p:sp>
      <p:graphicFrame>
        <p:nvGraphicFramePr>
          <p:cNvPr id="6" name="Content Placeholder 5">
            <a:extLst>
              <a:ext uri="{FF2B5EF4-FFF2-40B4-BE49-F238E27FC236}">
                <a16:creationId xmlns:a16="http://schemas.microsoft.com/office/drawing/2014/main" id="{91506D94-2A53-4F77-82D8-319DCA9D3885}"/>
              </a:ext>
            </a:extLst>
          </p:cNvPr>
          <p:cNvGraphicFramePr>
            <a:graphicFrameLocks noGrp="1"/>
          </p:cNvGraphicFramePr>
          <p:nvPr>
            <p:ph idx="1"/>
          </p:nvPr>
        </p:nvGraphicFramePr>
        <p:xfrm>
          <a:off x="1928906" y="860975"/>
          <a:ext cx="8334188" cy="52472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1934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6">
            <a:extLst>
              <a:ext uri="{FF2B5EF4-FFF2-40B4-BE49-F238E27FC236}">
                <a16:creationId xmlns:a16="http://schemas.microsoft.com/office/drawing/2014/main" id="{90C87037-1B90-4C83-D8D9-176C4C765CB6}"/>
              </a:ext>
            </a:extLst>
          </p:cNvPr>
          <p:cNvGraphicFramePr>
            <a:graphicFrameLocks noGrp="1"/>
          </p:cNvGraphicFramePr>
          <p:nvPr/>
        </p:nvGraphicFramePr>
        <p:xfrm>
          <a:off x="480568" y="1027094"/>
          <a:ext cx="11430001" cy="2626444"/>
        </p:xfrm>
        <a:graphic>
          <a:graphicData uri="http://schemas.openxmlformats.org/drawingml/2006/table">
            <a:tbl>
              <a:tblPr firstRow="1" bandRow="1">
                <a:tableStyleId>{2D5ABB26-0587-4C30-8999-92F81FD0307C}</a:tableStyleId>
              </a:tblPr>
              <a:tblGrid>
                <a:gridCol w="1893653">
                  <a:extLst>
                    <a:ext uri="{9D8B030D-6E8A-4147-A177-3AD203B41FA5}">
                      <a16:colId xmlns:a16="http://schemas.microsoft.com/office/drawing/2014/main" val="20000"/>
                    </a:ext>
                  </a:extLst>
                </a:gridCol>
                <a:gridCol w="1896292">
                  <a:extLst>
                    <a:ext uri="{9D8B030D-6E8A-4147-A177-3AD203B41FA5}">
                      <a16:colId xmlns:a16="http://schemas.microsoft.com/office/drawing/2014/main" val="20001"/>
                    </a:ext>
                  </a:extLst>
                </a:gridCol>
                <a:gridCol w="1910014">
                  <a:extLst>
                    <a:ext uri="{9D8B030D-6E8A-4147-A177-3AD203B41FA5}">
                      <a16:colId xmlns:a16="http://schemas.microsoft.com/office/drawing/2014/main" val="20002"/>
                    </a:ext>
                  </a:extLst>
                </a:gridCol>
                <a:gridCol w="1910014">
                  <a:extLst>
                    <a:ext uri="{9D8B030D-6E8A-4147-A177-3AD203B41FA5}">
                      <a16:colId xmlns:a16="http://schemas.microsoft.com/office/drawing/2014/main" val="345397422"/>
                    </a:ext>
                  </a:extLst>
                </a:gridCol>
                <a:gridCol w="1910014">
                  <a:extLst>
                    <a:ext uri="{9D8B030D-6E8A-4147-A177-3AD203B41FA5}">
                      <a16:colId xmlns:a16="http://schemas.microsoft.com/office/drawing/2014/main" val="3542418730"/>
                    </a:ext>
                  </a:extLst>
                </a:gridCol>
                <a:gridCol w="1910014">
                  <a:extLst>
                    <a:ext uri="{9D8B030D-6E8A-4147-A177-3AD203B41FA5}">
                      <a16:colId xmlns:a16="http://schemas.microsoft.com/office/drawing/2014/main" val="1347783546"/>
                    </a:ext>
                  </a:extLst>
                </a:gridCol>
              </a:tblGrid>
              <a:tr h="217256">
                <a:tc>
                  <a:txBody>
                    <a:bodyPr/>
                    <a:lstStyle/>
                    <a:p>
                      <a:pPr>
                        <a:lnSpc>
                          <a:spcPct val="100000"/>
                        </a:lnSpc>
                      </a:pPr>
                      <a:endParaRPr sz="900" dirty="0">
                        <a:latin typeface="Times New Roman"/>
                        <a:cs typeface="Times New Roman"/>
                      </a:endParaRPr>
                    </a:p>
                  </a:txBody>
                  <a:tcPr marL="0" marR="0" marT="0" marB="0">
                    <a:lnT w="12700" cap="flat" cmpd="sng" algn="ctr">
                      <a:noFill/>
                      <a:prstDash val="solid"/>
                      <a:round/>
                      <a:headEnd type="none" w="med" len="med"/>
                      <a:tailEnd type="none" w="med" len="med"/>
                    </a:lnT>
                  </a:tcPr>
                </a:tc>
                <a:tc>
                  <a:txBody>
                    <a:bodyPr/>
                    <a:lstStyle/>
                    <a:p>
                      <a:pPr>
                        <a:lnSpc>
                          <a:spcPct val="100000"/>
                        </a:lnSpc>
                      </a:pPr>
                      <a:endParaRPr sz="900" dirty="0">
                        <a:latin typeface="Times New Roman"/>
                        <a:cs typeface="Times New Roman"/>
                      </a:endParaRPr>
                    </a:p>
                  </a:txBody>
                  <a:tcPr marL="0" marR="0" marT="0" marB="0">
                    <a:lnT w="12700" cap="flat" cmpd="sng" algn="ctr">
                      <a:noFill/>
                      <a:prstDash val="solid"/>
                      <a:round/>
                      <a:headEnd type="none" w="med" len="med"/>
                      <a:tailEnd type="none" w="med" len="med"/>
                    </a:lnT>
                  </a:tcPr>
                </a:tc>
                <a:tc>
                  <a:txBody>
                    <a:bodyPr/>
                    <a:lstStyle/>
                    <a:p>
                      <a:pPr>
                        <a:lnSpc>
                          <a:spcPct val="100000"/>
                        </a:lnSpc>
                      </a:pPr>
                      <a:endParaRPr sz="900" dirty="0">
                        <a:latin typeface="Times New Roman"/>
                        <a:cs typeface="Times New Roman"/>
                      </a:endParaRPr>
                    </a:p>
                  </a:txBody>
                  <a:tcPr marL="0" marR="0" marT="0" marB="0">
                    <a:lnT w="12700" cap="flat" cmpd="sng" algn="ctr">
                      <a:noFill/>
                      <a:prstDash val="solid"/>
                      <a:round/>
                      <a:headEnd type="none" w="med" len="med"/>
                      <a:tailEnd type="none" w="med" len="med"/>
                    </a:lnT>
                  </a:tcPr>
                </a:tc>
                <a:tc>
                  <a:txBody>
                    <a:bodyPr/>
                    <a:lstStyle/>
                    <a:p>
                      <a:pPr>
                        <a:lnSpc>
                          <a:spcPct val="100000"/>
                        </a:lnSpc>
                      </a:pPr>
                      <a:endParaRPr sz="900" dirty="0">
                        <a:latin typeface="Times New Roman"/>
                        <a:cs typeface="Times New Roman"/>
                      </a:endParaRPr>
                    </a:p>
                  </a:txBody>
                  <a:tcPr marL="0" marR="0" marT="0" marB="0">
                    <a:lnT w="12700" cap="flat" cmpd="sng" algn="ctr">
                      <a:noFill/>
                      <a:prstDash val="solid"/>
                      <a:round/>
                      <a:headEnd type="none" w="med" len="med"/>
                      <a:tailEnd type="none" w="med" len="med"/>
                    </a:lnT>
                  </a:tcPr>
                </a:tc>
                <a:tc>
                  <a:txBody>
                    <a:bodyPr/>
                    <a:lstStyle/>
                    <a:p>
                      <a:pPr>
                        <a:lnSpc>
                          <a:spcPct val="100000"/>
                        </a:lnSpc>
                      </a:pPr>
                      <a:endParaRPr sz="900" dirty="0">
                        <a:latin typeface="Times New Roman"/>
                        <a:cs typeface="Times New Roman"/>
                      </a:endParaRPr>
                    </a:p>
                  </a:txBody>
                  <a:tcPr marL="0" marR="0" marT="0" marB="0">
                    <a:lnT w="12700" cap="flat" cmpd="sng" algn="ctr">
                      <a:noFill/>
                      <a:prstDash val="solid"/>
                      <a:round/>
                      <a:headEnd type="none" w="med" len="med"/>
                      <a:tailEnd type="none" w="med" len="med"/>
                    </a:lnT>
                  </a:tcPr>
                </a:tc>
                <a:tc>
                  <a:txBody>
                    <a:bodyPr/>
                    <a:lstStyle/>
                    <a:p>
                      <a:pPr>
                        <a:lnSpc>
                          <a:spcPct val="100000"/>
                        </a:lnSpc>
                      </a:pPr>
                      <a:endParaRPr sz="900" dirty="0">
                        <a:latin typeface="Times New Roman"/>
                        <a:cs typeface="Times New Roman"/>
                      </a:endParaRPr>
                    </a:p>
                  </a:txBody>
                  <a:tcPr marL="0" marR="0" marT="0" marB="0">
                    <a:lnT w="12700" cap="flat" cmpd="sng" algn="ctr">
                      <a:noFill/>
                      <a:prstDash val="solid"/>
                      <a:round/>
                      <a:headEnd type="none" w="med" len="med"/>
                      <a:tailEnd type="none" w="med" len="med"/>
                    </a:lnT>
                  </a:tcPr>
                </a:tc>
                <a:extLst>
                  <a:ext uri="{0D108BD9-81ED-4DB2-BD59-A6C34878D82A}">
                    <a16:rowId xmlns:a16="http://schemas.microsoft.com/office/drawing/2014/main" val="10000"/>
                  </a:ext>
                </a:extLst>
              </a:tr>
              <a:tr h="488948">
                <a:tc>
                  <a:txBody>
                    <a:bodyPr/>
                    <a:lstStyle/>
                    <a:p>
                      <a:pPr marL="104775">
                        <a:lnSpc>
                          <a:spcPct val="100000"/>
                        </a:lnSpc>
                        <a:spcBef>
                          <a:spcPts val="489"/>
                        </a:spcBef>
                      </a:pPr>
                      <a:endParaRPr sz="1100" dirty="0">
                        <a:latin typeface="Arial"/>
                        <a:cs typeface="Arial"/>
                      </a:endParaRPr>
                    </a:p>
                  </a:txBody>
                  <a:tcPr marL="0" marR="0" marT="0" marB="0" anchor="ctr">
                    <a:lnR w="9525">
                      <a:solidFill>
                        <a:srgbClr val="231F20"/>
                      </a:solidFill>
                      <a:prstDash val="solid"/>
                    </a:lnR>
                    <a:lnB w="3175" cap="flat" cmpd="sng" algn="ctr">
                      <a:noFill/>
                      <a:prstDash val="solid"/>
                      <a:round/>
                      <a:headEnd type="none" w="med" len="med"/>
                      <a:tailEnd type="none" w="med" len="med"/>
                    </a:lnB>
                  </a:tcPr>
                </a:tc>
                <a:tc>
                  <a:txBody>
                    <a:bodyPr/>
                    <a:lstStyle/>
                    <a:p>
                      <a:endParaRPr lang="en-US" sz="1100" b="1" kern="1200" dirty="0">
                        <a:solidFill>
                          <a:srgbClr val="231F20"/>
                        </a:solidFill>
                        <a:latin typeface="Arial"/>
                        <a:ea typeface="+mn-ea"/>
                        <a:cs typeface="Arial"/>
                      </a:endParaRPr>
                    </a:p>
                  </a:txBody>
                  <a:tcPr marR="0" marT="0" marB="0" anchor="ctr">
                    <a:lnL w="9525">
                      <a:solidFill>
                        <a:srgbClr val="231F20"/>
                      </a:solidFill>
                      <a:prstDash val="solid"/>
                    </a:lnL>
                    <a:lnR w="9525">
                      <a:solidFill>
                        <a:srgbClr val="231F20"/>
                      </a:solidFill>
                      <a:prstDash val="solid"/>
                    </a:lnR>
                    <a:lnB w="3175" cap="flat" cmpd="sng" algn="ctr">
                      <a:noFill/>
                      <a:prstDash val="solid"/>
                      <a:round/>
                      <a:headEnd type="none" w="med" len="med"/>
                      <a:tailEnd type="none" w="med" len="med"/>
                    </a:lnB>
                  </a:tcPr>
                </a:tc>
                <a:tc>
                  <a:txBody>
                    <a:bodyPr/>
                    <a:lstStyle/>
                    <a:p>
                      <a:endParaRPr lang="en-US" sz="1100" b="1" kern="1200" dirty="0">
                        <a:solidFill>
                          <a:srgbClr val="231F20"/>
                        </a:solidFill>
                        <a:latin typeface="Arial"/>
                        <a:ea typeface="+mn-ea"/>
                        <a:cs typeface="Arial"/>
                      </a:endParaRPr>
                    </a:p>
                  </a:txBody>
                  <a:tcPr marR="0" marT="0" marB="0" anchor="ctr">
                    <a:lnL w="9525">
                      <a:solidFill>
                        <a:srgbClr val="231F20"/>
                      </a:solidFill>
                      <a:prstDash val="solid"/>
                    </a:lnL>
                    <a:lnR w="9525" cap="flat" cmpd="sng" algn="ctr">
                      <a:solidFill>
                        <a:srgbClr val="231F20"/>
                      </a:solidFill>
                      <a:prstDash val="solid"/>
                      <a:round/>
                      <a:headEnd type="none" w="med" len="med"/>
                      <a:tailEnd type="none" w="med" len="med"/>
                    </a:lnR>
                    <a:lnB w="3175" cap="flat" cmpd="sng" algn="ctr">
                      <a:noFill/>
                      <a:prstDash val="solid"/>
                      <a:round/>
                      <a:headEnd type="none" w="med" len="med"/>
                      <a:tailEnd type="none" w="med" len="med"/>
                    </a:lnB>
                  </a:tcPr>
                </a:tc>
                <a:tc>
                  <a:txBody>
                    <a:bodyPr/>
                    <a:lstStyle/>
                    <a:p>
                      <a:endParaRPr lang="en-US" sz="1100" b="1" kern="1200" dirty="0">
                        <a:solidFill>
                          <a:srgbClr val="231F20"/>
                        </a:solidFill>
                        <a:latin typeface="Arial"/>
                        <a:ea typeface="+mn-ea"/>
                        <a:cs typeface="Arial"/>
                      </a:endParaRPr>
                    </a:p>
                  </a:txBody>
                  <a:tcPr marR="0" marT="0" marB="0" anchor="ctr">
                    <a:lnL w="9525">
                      <a:solidFill>
                        <a:srgbClr val="231F20"/>
                      </a:solidFill>
                      <a:prstDash val="solid"/>
                    </a:lnL>
                    <a:lnR w="9525" cap="flat" cmpd="sng" algn="ctr">
                      <a:solidFill>
                        <a:srgbClr val="231F20"/>
                      </a:solidFill>
                      <a:prstDash val="solid"/>
                      <a:round/>
                      <a:headEnd type="none" w="med" len="med"/>
                      <a:tailEnd type="none" w="med" len="med"/>
                    </a:lnR>
                    <a:lnB w="3175" cap="flat" cmpd="sng" algn="ctr">
                      <a:noFill/>
                      <a:prstDash val="solid"/>
                      <a:round/>
                      <a:headEnd type="none" w="med" len="med"/>
                      <a:tailEnd type="none" w="med" len="med"/>
                    </a:lnB>
                  </a:tcPr>
                </a:tc>
                <a:tc>
                  <a:txBody>
                    <a:bodyPr/>
                    <a:lstStyle/>
                    <a:p>
                      <a:endParaRPr lang="en-US" sz="1100" b="1" kern="1200" dirty="0">
                        <a:solidFill>
                          <a:srgbClr val="231F20"/>
                        </a:solidFill>
                        <a:latin typeface="Arial"/>
                        <a:ea typeface="+mn-ea"/>
                        <a:cs typeface="Arial"/>
                      </a:endParaRPr>
                    </a:p>
                  </a:txBody>
                  <a:tcPr marR="0" marT="0" marB="0" anchor="ctr">
                    <a:lnL w="9525">
                      <a:solidFill>
                        <a:srgbClr val="231F20"/>
                      </a:solidFill>
                      <a:prstDash val="solid"/>
                    </a:lnL>
                    <a:lnR w="9525" cap="flat" cmpd="sng" algn="ctr">
                      <a:solidFill>
                        <a:srgbClr val="231F20"/>
                      </a:solidFill>
                      <a:prstDash val="solid"/>
                      <a:round/>
                      <a:headEnd type="none" w="med" len="med"/>
                      <a:tailEnd type="none" w="med" len="med"/>
                    </a:lnR>
                    <a:lnB w="3175" cap="flat" cmpd="sng" algn="ctr">
                      <a:noFill/>
                      <a:prstDash val="solid"/>
                      <a:round/>
                      <a:headEnd type="none" w="med" len="med"/>
                      <a:tailEnd type="none" w="med" len="med"/>
                    </a:lnB>
                  </a:tcPr>
                </a:tc>
                <a:tc>
                  <a:txBody>
                    <a:bodyPr/>
                    <a:lstStyle/>
                    <a:p>
                      <a:endParaRPr lang="en-US" sz="1100" b="1" kern="1200" dirty="0">
                        <a:solidFill>
                          <a:srgbClr val="231F20"/>
                        </a:solidFill>
                        <a:latin typeface="Arial"/>
                        <a:ea typeface="+mn-ea"/>
                        <a:cs typeface="Arial"/>
                      </a:endParaRPr>
                    </a:p>
                  </a:txBody>
                  <a:tcPr marR="0" marT="0" marB="0" anchor="ctr">
                    <a:lnL w="9525">
                      <a:solidFill>
                        <a:srgbClr val="231F20"/>
                      </a:solidFill>
                      <a:prstDash val="solid"/>
                    </a:lnL>
                    <a:lnB w="3175" cap="flat" cmpd="sng" algn="ctr">
                      <a:noFill/>
                      <a:prstDash val="solid"/>
                      <a:round/>
                      <a:headEnd type="none" w="med" len="med"/>
                      <a:tailEnd type="none" w="med" len="med"/>
                    </a:lnB>
                  </a:tcPr>
                </a:tc>
                <a:extLst>
                  <a:ext uri="{0D108BD9-81ED-4DB2-BD59-A6C34878D82A}">
                    <a16:rowId xmlns:a16="http://schemas.microsoft.com/office/drawing/2014/main" val="10001"/>
                  </a:ext>
                </a:extLst>
              </a:tr>
              <a:tr h="91440">
                <a:tc>
                  <a:txBody>
                    <a:bodyPr/>
                    <a:lstStyle/>
                    <a:p>
                      <a:pPr marL="104775">
                        <a:lnSpc>
                          <a:spcPct val="100000"/>
                        </a:lnSpc>
                        <a:spcBef>
                          <a:spcPts val="489"/>
                        </a:spcBef>
                      </a:pPr>
                      <a:endParaRPr sz="200" dirty="0">
                        <a:latin typeface="Arial"/>
                        <a:cs typeface="Arial"/>
                      </a:endParaRPr>
                    </a:p>
                  </a:txBody>
                  <a:tcPr marL="0" marR="0" marT="0" marB="0" anchor="b">
                    <a:lnL>
                      <a:noFill/>
                    </a:lnL>
                    <a:lnR w="9525"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solidFill>
                        <a:srgbClr val="DD2518"/>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 b="1" kern="1200" dirty="0">
                        <a:solidFill>
                          <a:srgbClr val="231F20"/>
                        </a:solidFill>
                        <a:latin typeface="Arial"/>
                        <a:ea typeface="+mn-ea"/>
                        <a:cs typeface="Arial"/>
                      </a:endParaRPr>
                    </a:p>
                  </a:txBody>
                  <a:tcPr marR="0"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solidFill>
                        <a:srgbClr val="DD2518"/>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 b="1" kern="1200" dirty="0">
                        <a:solidFill>
                          <a:srgbClr val="231F20"/>
                        </a:solidFill>
                        <a:latin typeface="Arial"/>
                        <a:ea typeface="+mn-ea"/>
                        <a:cs typeface="Arial"/>
                      </a:endParaRPr>
                    </a:p>
                  </a:txBody>
                  <a:tcPr marR="0" marT="0" marB="0" anchor="b">
                    <a:lnL w="9525" cap="flat" cmpd="sng" algn="ctr">
                      <a:noFill/>
                      <a:prstDash val="solid"/>
                      <a:round/>
                      <a:headEnd type="none" w="med" len="med"/>
                      <a:tailEnd type="none" w="med" len="med"/>
                    </a:lnL>
                    <a:lnR>
                      <a:noFill/>
                    </a:lnR>
                    <a:lnT w="3175" cap="flat" cmpd="sng" algn="ctr">
                      <a:noFill/>
                      <a:prstDash val="solid"/>
                      <a:round/>
                      <a:headEnd type="none" w="med" len="med"/>
                      <a:tailEnd type="none" w="med" len="med"/>
                    </a:lnT>
                    <a:lnB w="28575" cap="flat" cmpd="sng" algn="ctr">
                      <a:solidFill>
                        <a:srgbClr val="DD2518"/>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 b="1" kern="1200" dirty="0">
                        <a:solidFill>
                          <a:srgbClr val="231F20"/>
                        </a:solidFill>
                        <a:latin typeface="Arial"/>
                        <a:ea typeface="+mn-ea"/>
                        <a:cs typeface="Arial"/>
                      </a:endParaRPr>
                    </a:p>
                  </a:txBody>
                  <a:tcPr marR="0" marT="0" marB="0" anchor="b">
                    <a:lnL w="9525" cap="flat" cmpd="sng" algn="ctr">
                      <a:noFill/>
                      <a:prstDash val="solid"/>
                      <a:round/>
                      <a:headEnd type="none" w="med" len="med"/>
                      <a:tailEnd type="none" w="med" len="med"/>
                    </a:lnL>
                    <a:lnR>
                      <a:noFill/>
                    </a:lnR>
                    <a:lnT w="3175" cap="flat" cmpd="sng" algn="ctr">
                      <a:noFill/>
                      <a:prstDash val="solid"/>
                      <a:round/>
                      <a:headEnd type="none" w="med" len="med"/>
                      <a:tailEnd type="none" w="med" len="med"/>
                    </a:lnT>
                    <a:lnB w="28575" cap="flat" cmpd="sng" algn="ctr">
                      <a:solidFill>
                        <a:srgbClr val="DD2518"/>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 b="1" kern="1200" dirty="0">
                        <a:solidFill>
                          <a:srgbClr val="231F20"/>
                        </a:solidFill>
                        <a:latin typeface="Arial"/>
                        <a:ea typeface="+mn-ea"/>
                        <a:cs typeface="Arial"/>
                      </a:endParaRPr>
                    </a:p>
                  </a:txBody>
                  <a:tcPr marR="0" marT="0" marB="0" anchor="b">
                    <a:lnL w="9525" cap="flat" cmpd="sng" algn="ctr">
                      <a:noFill/>
                      <a:prstDash val="solid"/>
                      <a:round/>
                      <a:headEnd type="none" w="med" len="med"/>
                      <a:tailEnd type="none" w="med" len="med"/>
                    </a:lnL>
                    <a:lnR>
                      <a:noFill/>
                    </a:lnR>
                    <a:lnT w="3175" cap="flat" cmpd="sng" algn="ctr">
                      <a:noFill/>
                      <a:prstDash val="solid"/>
                      <a:round/>
                      <a:headEnd type="none" w="med" len="med"/>
                      <a:tailEnd type="none" w="med" len="med"/>
                    </a:lnT>
                    <a:lnB w="28575" cap="flat" cmpd="sng" algn="ctr">
                      <a:solidFill>
                        <a:srgbClr val="DD2518"/>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 b="1" kern="1200" dirty="0">
                        <a:solidFill>
                          <a:srgbClr val="231F20"/>
                        </a:solidFill>
                        <a:latin typeface="Arial"/>
                        <a:ea typeface="+mn-ea"/>
                        <a:cs typeface="Arial"/>
                      </a:endParaRPr>
                    </a:p>
                  </a:txBody>
                  <a:tcPr marR="0" marT="0" marB="0" anchor="b">
                    <a:lnL w="9525" cap="flat" cmpd="sng" algn="ctr">
                      <a:noFill/>
                      <a:prstDash val="solid"/>
                      <a:round/>
                      <a:headEnd type="none" w="med" len="med"/>
                      <a:tailEnd type="none" w="med" len="med"/>
                    </a:lnL>
                    <a:lnR>
                      <a:noFill/>
                    </a:lnR>
                    <a:lnT w="3175" cap="flat" cmpd="sng" algn="ctr">
                      <a:noFill/>
                      <a:prstDash val="solid"/>
                      <a:round/>
                      <a:headEnd type="none" w="med" len="med"/>
                      <a:tailEnd type="none" w="med" len="med"/>
                    </a:lnT>
                    <a:lnB w="28575" cap="flat" cmpd="sng" algn="ctr">
                      <a:solidFill>
                        <a:srgbClr val="DD2518"/>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7130598"/>
                  </a:ext>
                </a:extLst>
              </a:tr>
              <a:tr h="1828800">
                <a:tc>
                  <a:txBody>
                    <a:bodyPr/>
                    <a:lstStyle/>
                    <a:p>
                      <a:pPr marL="231775" marR="54607" indent="-225425" algn="l" defTabSz="914400" rtl="0" eaLnBrk="1" latinLnBrk="0" hangingPunct="1">
                        <a:lnSpc>
                          <a:spcPts val="1500"/>
                        </a:lnSpc>
                        <a:spcBef>
                          <a:spcPts val="300"/>
                        </a:spcBef>
                        <a:buClr>
                          <a:schemeClr val="tx1"/>
                        </a:buClr>
                        <a:buFont typeface="Wingdings" pitchFamily="2" charset="2"/>
                        <a:buChar char="§"/>
                      </a:pPr>
                      <a:endParaRPr lang="en-US" sz="950" kern="1200" dirty="0">
                        <a:solidFill>
                          <a:schemeClr val="tx2"/>
                        </a:solidFill>
                        <a:latin typeface="Arial" panose="020B0604020202020204" pitchFamily="34" charset="0"/>
                        <a:ea typeface="+mn-ea"/>
                        <a:cs typeface="Arial" panose="020B0604020202020204" pitchFamily="34" charset="0"/>
                      </a:endParaRPr>
                    </a:p>
                  </a:txBody>
                  <a:tcPr marR="0" marT="96520" marB="0">
                    <a:lnR w="3175">
                      <a:solidFill>
                        <a:srgbClr val="A7A8AA"/>
                      </a:solidFill>
                      <a:prstDash val="solid"/>
                    </a:lnR>
                    <a:lnT w="28575" cap="flat" cmpd="sng" algn="ctr">
                      <a:solidFill>
                        <a:srgbClr val="DD2518"/>
                      </a:solidFill>
                      <a:prstDash val="solid"/>
                      <a:round/>
                      <a:headEnd type="none" w="med" len="med"/>
                      <a:tailEnd type="none" w="med" len="med"/>
                    </a:lnT>
                  </a:tcPr>
                </a:tc>
                <a:tc>
                  <a:txBody>
                    <a:bodyPr/>
                    <a:lstStyle/>
                    <a:p>
                      <a:pPr marL="231775" marR="54607" indent="-225425" algn="l" defTabSz="914400" rtl="0" eaLnBrk="1" latinLnBrk="0" hangingPunct="1">
                        <a:lnSpc>
                          <a:spcPts val="1500"/>
                        </a:lnSpc>
                        <a:spcBef>
                          <a:spcPts val="300"/>
                        </a:spcBef>
                        <a:buClr>
                          <a:schemeClr val="tx1"/>
                        </a:buClr>
                        <a:buFont typeface="Wingdings" pitchFamily="2" charset="2"/>
                        <a:buChar char="§"/>
                      </a:pPr>
                      <a:endParaRPr lang="en-US" sz="950" kern="1200" dirty="0">
                        <a:solidFill>
                          <a:schemeClr val="tx2"/>
                        </a:solidFill>
                        <a:latin typeface="Arial" panose="020B0604020202020204" pitchFamily="34" charset="0"/>
                        <a:ea typeface="+mn-ea"/>
                        <a:cs typeface="Arial" panose="020B0604020202020204" pitchFamily="34" charset="0"/>
                      </a:endParaRPr>
                    </a:p>
                  </a:txBody>
                  <a:tcPr marR="0" marT="96520" marB="0">
                    <a:lnL w="3175">
                      <a:solidFill>
                        <a:srgbClr val="A7A8AA"/>
                      </a:solidFill>
                      <a:prstDash val="solid"/>
                    </a:lnL>
                    <a:lnR w="3175">
                      <a:solidFill>
                        <a:srgbClr val="A7A8AA"/>
                      </a:solidFill>
                      <a:prstDash val="solid"/>
                    </a:lnR>
                    <a:lnT w="28575" cap="flat" cmpd="sng" algn="ctr">
                      <a:solidFill>
                        <a:srgbClr val="DD2518"/>
                      </a:solidFill>
                      <a:prstDash val="solid"/>
                      <a:round/>
                      <a:headEnd type="none" w="med" len="med"/>
                      <a:tailEnd type="none" w="med" len="med"/>
                    </a:lnT>
                  </a:tcPr>
                </a:tc>
                <a:tc>
                  <a:txBody>
                    <a:bodyPr/>
                    <a:lstStyle/>
                    <a:p>
                      <a:pPr marL="231775" marR="54607" indent="-225425">
                        <a:lnSpc>
                          <a:spcPts val="1500"/>
                        </a:lnSpc>
                        <a:spcBef>
                          <a:spcPts val="300"/>
                        </a:spcBef>
                        <a:buClr>
                          <a:schemeClr val="tx1"/>
                        </a:buClr>
                        <a:buFont typeface="Wingdings" pitchFamily="2" charset="2"/>
                        <a:buChar char="§"/>
                      </a:pPr>
                      <a:endParaRPr lang="en-US" sz="950" dirty="0">
                        <a:solidFill>
                          <a:schemeClr val="tx2"/>
                        </a:solidFill>
                        <a:latin typeface="Arial" panose="020B0604020202020204" pitchFamily="34" charset="0"/>
                        <a:cs typeface="Arial" panose="020B0604020202020204" pitchFamily="34" charset="0"/>
                      </a:endParaRPr>
                    </a:p>
                  </a:txBody>
                  <a:tcPr marR="0" marT="96520" marB="0">
                    <a:lnL w="3175">
                      <a:solidFill>
                        <a:srgbClr val="A7A8AA"/>
                      </a:solidFill>
                      <a:prstDash val="solid"/>
                    </a:lnL>
                    <a:lnR w="3175" cap="flat" cmpd="sng" algn="ctr">
                      <a:solidFill>
                        <a:srgbClr val="A7A8AA"/>
                      </a:solidFill>
                      <a:prstDash val="solid"/>
                      <a:round/>
                      <a:headEnd type="none" w="med" len="med"/>
                      <a:tailEnd type="none" w="med" len="med"/>
                    </a:lnR>
                    <a:lnT w="28575" cap="flat" cmpd="sng" algn="ctr">
                      <a:solidFill>
                        <a:srgbClr val="DD2518"/>
                      </a:solidFill>
                      <a:prstDash val="solid"/>
                      <a:round/>
                      <a:headEnd type="none" w="med" len="med"/>
                      <a:tailEnd type="none" w="med" len="med"/>
                    </a:lnT>
                  </a:tcPr>
                </a:tc>
                <a:tc>
                  <a:txBody>
                    <a:bodyPr/>
                    <a:lstStyle/>
                    <a:p>
                      <a:pPr marL="231775" marR="54607" indent="-225425">
                        <a:lnSpc>
                          <a:spcPts val="1500"/>
                        </a:lnSpc>
                        <a:spcBef>
                          <a:spcPts val="300"/>
                        </a:spcBef>
                        <a:buClr>
                          <a:schemeClr val="tx1"/>
                        </a:buClr>
                        <a:buFont typeface="Wingdings" pitchFamily="2" charset="2"/>
                        <a:buChar char="§"/>
                      </a:pPr>
                      <a:endParaRPr lang="en-US" sz="950" dirty="0">
                        <a:solidFill>
                          <a:schemeClr val="tx2"/>
                        </a:solidFill>
                        <a:latin typeface="Arial" panose="020B0604020202020204" pitchFamily="34" charset="0"/>
                        <a:cs typeface="Arial" panose="020B0604020202020204" pitchFamily="34" charset="0"/>
                      </a:endParaRPr>
                    </a:p>
                  </a:txBody>
                  <a:tcPr marR="0" marT="96520" marB="0">
                    <a:lnL w="3175">
                      <a:solidFill>
                        <a:srgbClr val="A7A8AA"/>
                      </a:solidFill>
                      <a:prstDash val="solid"/>
                    </a:lnL>
                    <a:lnR w="3175" cap="flat" cmpd="sng" algn="ctr">
                      <a:solidFill>
                        <a:srgbClr val="A7A8AA"/>
                      </a:solidFill>
                      <a:prstDash val="solid"/>
                      <a:round/>
                      <a:headEnd type="none" w="med" len="med"/>
                      <a:tailEnd type="none" w="med" len="med"/>
                    </a:lnR>
                    <a:lnT w="28575" cap="flat" cmpd="sng" algn="ctr">
                      <a:solidFill>
                        <a:srgbClr val="DD2518"/>
                      </a:solidFill>
                      <a:prstDash val="solid"/>
                      <a:round/>
                      <a:headEnd type="none" w="med" len="med"/>
                      <a:tailEnd type="none" w="med" len="med"/>
                    </a:lnT>
                  </a:tcPr>
                </a:tc>
                <a:tc>
                  <a:txBody>
                    <a:bodyPr/>
                    <a:lstStyle/>
                    <a:p>
                      <a:pPr marL="231775" marR="54607" indent="-225425">
                        <a:lnSpc>
                          <a:spcPts val="1500"/>
                        </a:lnSpc>
                        <a:spcBef>
                          <a:spcPts val="300"/>
                        </a:spcBef>
                        <a:buClr>
                          <a:schemeClr val="tx1"/>
                        </a:buClr>
                        <a:buFont typeface="Wingdings" pitchFamily="2" charset="2"/>
                        <a:buChar char="§"/>
                      </a:pPr>
                      <a:endParaRPr lang="en-US" sz="950" dirty="0">
                        <a:solidFill>
                          <a:schemeClr val="tx2"/>
                        </a:solidFill>
                        <a:latin typeface="Arial" panose="020B0604020202020204" pitchFamily="34" charset="0"/>
                        <a:cs typeface="Arial" panose="020B0604020202020204" pitchFamily="34" charset="0"/>
                      </a:endParaRPr>
                    </a:p>
                  </a:txBody>
                  <a:tcPr marR="0" marT="96520" marB="0">
                    <a:lnL w="3175">
                      <a:solidFill>
                        <a:srgbClr val="A7A8AA"/>
                      </a:solidFill>
                      <a:prstDash val="solid"/>
                    </a:lnL>
                    <a:lnR w="3175" cap="flat" cmpd="sng" algn="ctr">
                      <a:solidFill>
                        <a:srgbClr val="A7A8AA"/>
                      </a:solidFill>
                      <a:prstDash val="solid"/>
                      <a:round/>
                      <a:headEnd type="none" w="med" len="med"/>
                      <a:tailEnd type="none" w="med" len="med"/>
                    </a:lnR>
                    <a:lnT w="28575" cap="flat" cmpd="sng" algn="ctr">
                      <a:solidFill>
                        <a:srgbClr val="DD2518"/>
                      </a:solidFill>
                      <a:prstDash val="solid"/>
                      <a:round/>
                      <a:headEnd type="none" w="med" len="med"/>
                      <a:tailEnd type="none" w="med" len="med"/>
                    </a:lnT>
                  </a:tcPr>
                </a:tc>
                <a:tc>
                  <a:txBody>
                    <a:bodyPr/>
                    <a:lstStyle/>
                    <a:p>
                      <a:pPr marL="231775" marR="54607" indent="-225425">
                        <a:lnSpc>
                          <a:spcPts val="1500"/>
                        </a:lnSpc>
                        <a:spcBef>
                          <a:spcPts val="300"/>
                        </a:spcBef>
                        <a:buClr>
                          <a:schemeClr val="tx1"/>
                        </a:buClr>
                        <a:buFont typeface="Wingdings" pitchFamily="2" charset="2"/>
                        <a:buChar char="§"/>
                      </a:pPr>
                      <a:endParaRPr lang="en-US" sz="950" dirty="0">
                        <a:solidFill>
                          <a:schemeClr val="tx2"/>
                        </a:solidFill>
                        <a:latin typeface="Arial" panose="020B0604020202020204" pitchFamily="34" charset="0"/>
                        <a:cs typeface="Arial" panose="020B0604020202020204" pitchFamily="34" charset="0"/>
                      </a:endParaRPr>
                    </a:p>
                  </a:txBody>
                  <a:tcPr marR="0" marT="96520" marB="0">
                    <a:lnL w="3175">
                      <a:solidFill>
                        <a:srgbClr val="A7A8AA"/>
                      </a:solidFill>
                      <a:prstDash val="solid"/>
                    </a:lnL>
                    <a:lnR w="12700" cap="flat" cmpd="sng" algn="ctr">
                      <a:noFill/>
                      <a:prstDash val="solid"/>
                      <a:round/>
                      <a:headEnd type="none" w="med" len="med"/>
                      <a:tailEnd type="none" w="med" len="med"/>
                    </a:lnR>
                    <a:lnT w="28575" cap="flat" cmpd="sng" algn="ctr">
                      <a:solidFill>
                        <a:srgbClr val="DD2518"/>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sp>
        <p:nvSpPr>
          <p:cNvPr id="2" name="Title 1">
            <a:extLst>
              <a:ext uri="{FF2B5EF4-FFF2-40B4-BE49-F238E27FC236}">
                <a16:creationId xmlns:a16="http://schemas.microsoft.com/office/drawing/2014/main" id="{D6C6DA26-E412-D773-D8AF-FB97B9B453C9}"/>
              </a:ext>
            </a:extLst>
          </p:cNvPr>
          <p:cNvSpPr>
            <a:spLocks noGrp="1"/>
          </p:cNvSpPr>
          <p:nvPr>
            <p:ph type="title"/>
          </p:nvPr>
        </p:nvSpPr>
        <p:spPr/>
        <p:txBody>
          <a:bodyPr>
            <a:normAutofit fontScale="90000"/>
          </a:bodyPr>
          <a:lstStyle/>
          <a:p>
            <a:r>
              <a:rPr lang="en-US" dirty="0"/>
              <a:t>Current Projects – Anticipated Timeline</a:t>
            </a:r>
          </a:p>
        </p:txBody>
      </p:sp>
      <p:sp>
        <p:nvSpPr>
          <p:cNvPr id="3" name="Slide Number Placeholder 2">
            <a:extLst>
              <a:ext uri="{FF2B5EF4-FFF2-40B4-BE49-F238E27FC236}">
                <a16:creationId xmlns:a16="http://schemas.microsoft.com/office/drawing/2014/main" id="{443C4E25-57AE-9F72-F331-03310A8AF1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5" name="Text Placeholder 2">
            <a:extLst>
              <a:ext uri="{FF2B5EF4-FFF2-40B4-BE49-F238E27FC236}">
                <a16:creationId xmlns:a16="http://schemas.microsoft.com/office/drawing/2014/main" id="{32983F96-33B9-2E03-D306-8F40456126D5}"/>
              </a:ext>
            </a:extLst>
          </p:cNvPr>
          <p:cNvSpPr txBox="1">
            <a:spLocks/>
          </p:cNvSpPr>
          <p:nvPr/>
        </p:nvSpPr>
        <p:spPr>
          <a:xfrm>
            <a:off x="477520" y="1870551"/>
            <a:ext cx="1828800" cy="3116898"/>
          </a:xfrm>
          <a:prstGeom prst="rect">
            <a:avLst/>
          </a:prstGeom>
        </p:spPr>
        <p:txBody>
          <a:bodyPr vert="horz" lIns="91440" tIns="45720" rIns="91440" bIns="45720" rtlCol="0">
            <a:normAutofit/>
          </a:bodyPr>
          <a:lstStyle>
            <a:lvl1pPr marL="457200" indent="-457200" algn="l" defTabSz="914400" rtl="0" eaLnBrk="1" latinLnBrk="0" hangingPunct="1">
              <a:lnSpc>
                <a:spcPct val="100000"/>
              </a:lnSpc>
              <a:spcBef>
                <a:spcPts val="400"/>
              </a:spcBef>
              <a:spcAft>
                <a:spcPts val="400"/>
              </a:spcAft>
              <a:buClr>
                <a:srgbClr val="D42B1E"/>
              </a:buClr>
              <a:buFont typeface="Wingdings" panose="05000000000000000000" pitchFamily="2" charset="2"/>
              <a:buChar char="§"/>
              <a:tabLst/>
              <a:defRPr lang="en-US"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marR="0" lvl="0" indent="-177800" algn="l" defTabSz="914400" rtl="0" eaLnBrk="1" fontAlgn="auto" latinLnBrk="0" hangingPunct="1">
              <a:lnSpc>
                <a:spcPct val="100000"/>
              </a:lnSpc>
              <a:spcBef>
                <a:spcPts val="400"/>
              </a:spcBef>
              <a:spcAft>
                <a:spcPts val="400"/>
              </a:spcAft>
              <a:buClr>
                <a:srgbClr val="D42B1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xt Placeholder 12">
            <a:extLst>
              <a:ext uri="{FF2B5EF4-FFF2-40B4-BE49-F238E27FC236}">
                <a16:creationId xmlns:a16="http://schemas.microsoft.com/office/drawing/2014/main" id="{52EFCDEC-9C0D-C9EC-8465-931C5DAE8EC2}"/>
              </a:ext>
            </a:extLst>
          </p:cNvPr>
          <p:cNvSpPr txBox="1">
            <a:spLocks/>
          </p:cNvSpPr>
          <p:nvPr/>
        </p:nvSpPr>
        <p:spPr>
          <a:xfrm>
            <a:off x="477520" y="1347134"/>
            <a:ext cx="1764792" cy="304800"/>
          </a:xfrm>
          <a:prstGeom prst="rect">
            <a:avLst/>
          </a:prstGeom>
        </p:spPr>
        <p:txBody>
          <a:bodyPr vert="horz" lIns="91440" tIns="0" rIns="182880" bIns="0" rtlCol="0" anchor="ctr" anchorCtr="0">
            <a:noAutofit/>
          </a:bodyPr>
          <a:lstStyle>
            <a:defPPr>
              <a:defRPr lang="en-US"/>
            </a:defPPr>
            <a:lvl1pPr marL="0" indent="0" algn="r" defTabSz="914400" rtl="0" eaLnBrk="1" latinLnBrk="0" hangingPunct="1">
              <a:buNone/>
              <a:defRPr sz="1100" b="1" kern="1200">
                <a:solidFill>
                  <a:schemeClr val="tx1"/>
                </a:solidFill>
                <a:latin typeface="Arial" panose="020B0604020202020204" pitchFamily="34" charset="0"/>
                <a:ea typeface="+mn-ea"/>
                <a:cs typeface="Arial" panose="020B0604020202020204" pitchFamily="34" charset="0"/>
              </a:defRPr>
            </a:lvl1pPr>
            <a:lvl2pPr marL="287337" indent="0" algn="l" defTabSz="914400" rtl="0" eaLnBrk="1" latinLnBrk="0" hangingPunct="1">
              <a:buNone/>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Text Placeholder 12">
            <a:extLst>
              <a:ext uri="{FF2B5EF4-FFF2-40B4-BE49-F238E27FC236}">
                <a16:creationId xmlns:a16="http://schemas.microsoft.com/office/drawing/2014/main" id="{B1F518AA-135A-40C2-0E46-8D7528EADE2F}"/>
              </a:ext>
            </a:extLst>
          </p:cNvPr>
          <p:cNvSpPr txBox="1">
            <a:spLocks/>
          </p:cNvSpPr>
          <p:nvPr/>
        </p:nvSpPr>
        <p:spPr>
          <a:xfrm>
            <a:off x="2387016" y="1347134"/>
            <a:ext cx="1764792" cy="304800"/>
          </a:xfrm>
          <a:prstGeom prst="rect">
            <a:avLst/>
          </a:prstGeom>
        </p:spPr>
        <p:txBody>
          <a:bodyPr lIns="91440" tIns="0" rIns="182880" bIns="0" anchor="ctr" anchorCtr="0">
            <a:noAutofit/>
          </a:bodyPr>
          <a:lstStyle>
            <a:lvl1pPr marL="0" indent="0" algn="l" defTabSz="914400" rtl="0" eaLnBrk="1" latinLnBrk="0" hangingPunct="1">
              <a:lnSpc>
                <a:spcPct val="100000"/>
              </a:lnSpc>
              <a:spcBef>
                <a:spcPts val="1000"/>
              </a:spcBef>
              <a:buClr>
                <a:srgbClr val="D42B1E"/>
              </a:buClr>
              <a:buFont typeface="Wingdings" panose="05000000000000000000" pitchFamily="2" charset="2"/>
              <a:buNone/>
              <a:tabLst/>
              <a:defRPr sz="1100" b="1" kern="1200">
                <a:solidFill>
                  <a:schemeClr val="tx1"/>
                </a:solidFill>
                <a:latin typeface="Arial" panose="020B0604020202020204" pitchFamily="34" charset="0"/>
                <a:ea typeface="+mn-ea"/>
                <a:cs typeface="Arial" panose="020B0604020202020204" pitchFamily="34" charset="0"/>
              </a:defRPr>
            </a:lvl1pPr>
            <a:lvl2pPr marL="287337" indent="0" algn="l" defTabSz="914400" rtl="0" eaLnBrk="1" latinLnBrk="0" hangingPunct="1">
              <a:lnSpc>
                <a:spcPct val="100000"/>
              </a:lnSpc>
              <a:spcBef>
                <a:spcPts val="5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D42B1E"/>
              </a:buClr>
              <a:buSzTx/>
              <a:buFont typeface="Wingdings" panose="05000000000000000000" pitchFamily="2" charset="2"/>
              <a:buNone/>
              <a:tabLst/>
              <a:defRPr/>
            </a:pPr>
            <a:r>
              <a:rPr kumimoji="0" lang="en-US" sz="2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2023</a:t>
            </a:r>
          </a:p>
        </p:txBody>
      </p:sp>
      <p:sp>
        <p:nvSpPr>
          <p:cNvPr id="9" name="Text Placeholder 12">
            <a:extLst>
              <a:ext uri="{FF2B5EF4-FFF2-40B4-BE49-F238E27FC236}">
                <a16:creationId xmlns:a16="http://schemas.microsoft.com/office/drawing/2014/main" id="{BAD92A43-205B-870E-98DA-821E089F4C24}"/>
              </a:ext>
            </a:extLst>
          </p:cNvPr>
          <p:cNvSpPr txBox="1">
            <a:spLocks/>
          </p:cNvSpPr>
          <p:nvPr/>
        </p:nvSpPr>
        <p:spPr>
          <a:xfrm>
            <a:off x="4296512" y="1347134"/>
            <a:ext cx="1764792" cy="304800"/>
          </a:xfrm>
          <a:prstGeom prst="rect">
            <a:avLst/>
          </a:prstGeom>
        </p:spPr>
        <p:txBody>
          <a:bodyPr lIns="91440" tIns="0" rIns="182880" bIns="0" anchor="ctr" anchorCtr="0">
            <a:noAutofit/>
          </a:bodyPr>
          <a:lstStyle>
            <a:lvl1pPr marL="0" indent="0" algn="l" defTabSz="914400" rtl="0" eaLnBrk="1" latinLnBrk="0" hangingPunct="1">
              <a:lnSpc>
                <a:spcPct val="100000"/>
              </a:lnSpc>
              <a:spcBef>
                <a:spcPts val="1000"/>
              </a:spcBef>
              <a:buClr>
                <a:srgbClr val="D42B1E"/>
              </a:buClr>
              <a:buFont typeface="Wingdings" panose="05000000000000000000" pitchFamily="2" charset="2"/>
              <a:buNone/>
              <a:tabLst/>
              <a:defRPr sz="1100" b="1" kern="1200">
                <a:solidFill>
                  <a:schemeClr val="tx1"/>
                </a:solidFill>
                <a:latin typeface="Arial" panose="020B0604020202020204" pitchFamily="34" charset="0"/>
                <a:ea typeface="+mn-ea"/>
                <a:cs typeface="Arial" panose="020B0604020202020204" pitchFamily="34" charset="0"/>
              </a:defRPr>
            </a:lvl1pPr>
            <a:lvl2pPr marL="287337" indent="0" algn="l" defTabSz="914400" rtl="0" eaLnBrk="1" latinLnBrk="0" hangingPunct="1">
              <a:lnSpc>
                <a:spcPct val="100000"/>
              </a:lnSpc>
              <a:spcBef>
                <a:spcPts val="5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D42B1E"/>
              </a:buClr>
              <a:buSzTx/>
              <a:buFont typeface="Wingdings" panose="05000000000000000000" pitchFamily="2" charset="2"/>
              <a:buNone/>
              <a:tabLst/>
              <a:defRPr/>
            </a:pPr>
            <a:r>
              <a:rPr kumimoji="0" lang="en-US" sz="2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2024</a:t>
            </a:r>
          </a:p>
        </p:txBody>
      </p:sp>
      <p:sp>
        <p:nvSpPr>
          <p:cNvPr id="10" name="Text Placeholder 12">
            <a:extLst>
              <a:ext uri="{FF2B5EF4-FFF2-40B4-BE49-F238E27FC236}">
                <a16:creationId xmlns:a16="http://schemas.microsoft.com/office/drawing/2014/main" id="{F6F5DE01-06F6-3E50-DED7-B18DED4B6825}"/>
              </a:ext>
            </a:extLst>
          </p:cNvPr>
          <p:cNvSpPr txBox="1">
            <a:spLocks/>
          </p:cNvSpPr>
          <p:nvPr/>
        </p:nvSpPr>
        <p:spPr>
          <a:xfrm>
            <a:off x="6206008" y="1347134"/>
            <a:ext cx="1764792" cy="304800"/>
          </a:xfrm>
          <a:prstGeom prst="rect">
            <a:avLst/>
          </a:prstGeom>
        </p:spPr>
        <p:txBody>
          <a:bodyPr lIns="91440" tIns="0" rIns="182880" bIns="0" anchor="ctr" anchorCtr="0">
            <a:noAutofit/>
          </a:bodyPr>
          <a:lstStyle>
            <a:lvl1pPr marL="0" indent="0" algn="l" defTabSz="914400" rtl="0" eaLnBrk="1" latinLnBrk="0" hangingPunct="1">
              <a:lnSpc>
                <a:spcPct val="100000"/>
              </a:lnSpc>
              <a:spcBef>
                <a:spcPts val="1000"/>
              </a:spcBef>
              <a:buClr>
                <a:srgbClr val="D42B1E"/>
              </a:buClr>
              <a:buFont typeface="Wingdings" panose="05000000000000000000" pitchFamily="2" charset="2"/>
              <a:buNone/>
              <a:tabLst/>
              <a:defRPr sz="1100" b="1" kern="1200">
                <a:solidFill>
                  <a:schemeClr val="tx1"/>
                </a:solidFill>
                <a:latin typeface="Arial" panose="020B0604020202020204" pitchFamily="34" charset="0"/>
                <a:ea typeface="+mn-ea"/>
                <a:cs typeface="Arial" panose="020B0604020202020204" pitchFamily="34" charset="0"/>
              </a:defRPr>
            </a:lvl1pPr>
            <a:lvl2pPr marL="287337" indent="0" algn="l" defTabSz="914400" rtl="0" eaLnBrk="1" latinLnBrk="0" hangingPunct="1">
              <a:lnSpc>
                <a:spcPct val="100000"/>
              </a:lnSpc>
              <a:spcBef>
                <a:spcPts val="5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D42B1E"/>
              </a:buClr>
              <a:buSzTx/>
              <a:buFont typeface="Wingdings" panose="05000000000000000000" pitchFamily="2" charset="2"/>
              <a:buNone/>
              <a:tabLst/>
              <a:defRPr/>
            </a:pPr>
            <a:r>
              <a:rPr kumimoji="0" lang="en-US" sz="2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2025</a:t>
            </a:r>
          </a:p>
        </p:txBody>
      </p:sp>
      <p:sp>
        <p:nvSpPr>
          <p:cNvPr id="11" name="Text Placeholder 12">
            <a:extLst>
              <a:ext uri="{FF2B5EF4-FFF2-40B4-BE49-F238E27FC236}">
                <a16:creationId xmlns:a16="http://schemas.microsoft.com/office/drawing/2014/main" id="{D85CF6FE-E4C1-6C40-CC7B-142B0D7EA4A3}"/>
              </a:ext>
            </a:extLst>
          </p:cNvPr>
          <p:cNvSpPr txBox="1">
            <a:spLocks/>
          </p:cNvSpPr>
          <p:nvPr/>
        </p:nvSpPr>
        <p:spPr>
          <a:xfrm>
            <a:off x="8115504" y="1347134"/>
            <a:ext cx="1764792" cy="304800"/>
          </a:xfrm>
          <a:prstGeom prst="rect">
            <a:avLst/>
          </a:prstGeom>
        </p:spPr>
        <p:txBody>
          <a:bodyPr lIns="91440" tIns="0" rIns="182880" bIns="0" anchor="ctr" anchorCtr="0">
            <a:noAutofit/>
          </a:bodyPr>
          <a:lstStyle>
            <a:lvl1pPr marL="0" indent="0" algn="l" defTabSz="914400" rtl="0" eaLnBrk="1" latinLnBrk="0" hangingPunct="1">
              <a:lnSpc>
                <a:spcPct val="100000"/>
              </a:lnSpc>
              <a:spcBef>
                <a:spcPts val="1000"/>
              </a:spcBef>
              <a:buClr>
                <a:srgbClr val="D42B1E"/>
              </a:buClr>
              <a:buFont typeface="Wingdings" panose="05000000000000000000" pitchFamily="2" charset="2"/>
              <a:buNone/>
              <a:tabLst/>
              <a:defRPr sz="1100" b="1" kern="1200">
                <a:solidFill>
                  <a:schemeClr val="tx1"/>
                </a:solidFill>
                <a:latin typeface="Arial" panose="020B0604020202020204" pitchFamily="34" charset="0"/>
                <a:ea typeface="+mn-ea"/>
                <a:cs typeface="Arial" panose="020B0604020202020204" pitchFamily="34" charset="0"/>
              </a:defRPr>
            </a:lvl1pPr>
            <a:lvl2pPr marL="287337" indent="0" algn="l" defTabSz="914400" rtl="0" eaLnBrk="1" latinLnBrk="0" hangingPunct="1">
              <a:lnSpc>
                <a:spcPct val="100000"/>
              </a:lnSpc>
              <a:spcBef>
                <a:spcPts val="5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D42B1E"/>
              </a:buClr>
              <a:buSzTx/>
              <a:buFont typeface="Wingdings" panose="05000000000000000000" pitchFamily="2" charset="2"/>
              <a:buNone/>
              <a:tabLst/>
              <a:defRPr/>
            </a:pPr>
            <a:r>
              <a:rPr kumimoji="0" lang="en-US" sz="2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2026</a:t>
            </a:r>
          </a:p>
        </p:txBody>
      </p:sp>
      <p:sp>
        <p:nvSpPr>
          <p:cNvPr id="12" name="Text Placeholder 12">
            <a:extLst>
              <a:ext uri="{FF2B5EF4-FFF2-40B4-BE49-F238E27FC236}">
                <a16:creationId xmlns:a16="http://schemas.microsoft.com/office/drawing/2014/main" id="{E430D075-9791-6F48-3A99-356655C55FE9}"/>
              </a:ext>
            </a:extLst>
          </p:cNvPr>
          <p:cNvSpPr txBox="1">
            <a:spLocks/>
          </p:cNvSpPr>
          <p:nvPr/>
        </p:nvSpPr>
        <p:spPr>
          <a:xfrm>
            <a:off x="10024999" y="1365422"/>
            <a:ext cx="1764792" cy="304800"/>
          </a:xfrm>
          <a:prstGeom prst="rect">
            <a:avLst/>
          </a:prstGeom>
        </p:spPr>
        <p:txBody>
          <a:bodyPr lIns="91440" tIns="0" rIns="182880" bIns="0" anchor="ctr" anchorCtr="0">
            <a:noAutofit/>
          </a:bodyPr>
          <a:lstStyle>
            <a:lvl1pPr marL="0" indent="0" algn="l" defTabSz="914400" rtl="0" eaLnBrk="1" latinLnBrk="0" hangingPunct="1">
              <a:lnSpc>
                <a:spcPct val="100000"/>
              </a:lnSpc>
              <a:spcBef>
                <a:spcPts val="1000"/>
              </a:spcBef>
              <a:buClr>
                <a:srgbClr val="D42B1E"/>
              </a:buClr>
              <a:buFont typeface="Wingdings" panose="05000000000000000000" pitchFamily="2" charset="2"/>
              <a:buNone/>
              <a:tabLst/>
              <a:defRPr sz="1100" b="1" kern="1200">
                <a:solidFill>
                  <a:schemeClr val="tx1"/>
                </a:solidFill>
                <a:latin typeface="Arial" panose="020B0604020202020204" pitchFamily="34" charset="0"/>
                <a:ea typeface="+mn-ea"/>
                <a:cs typeface="Arial" panose="020B0604020202020204" pitchFamily="34" charset="0"/>
              </a:defRPr>
            </a:lvl1pPr>
            <a:lvl2pPr marL="287337" indent="0" algn="l" defTabSz="914400" rtl="0" eaLnBrk="1" latinLnBrk="0" hangingPunct="1">
              <a:lnSpc>
                <a:spcPct val="100000"/>
              </a:lnSpc>
              <a:spcBef>
                <a:spcPts val="5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D42B1E"/>
              </a:buClr>
              <a:buSzTx/>
              <a:buFont typeface="Wingdings" panose="05000000000000000000" pitchFamily="2" charset="2"/>
              <a:buNone/>
              <a:tabLst/>
              <a:defRPr/>
            </a:pPr>
            <a:r>
              <a:rPr kumimoji="0" lang="en-US" sz="2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2027</a:t>
            </a:r>
          </a:p>
        </p:txBody>
      </p:sp>
      <p:pic>
        <p:nvPicPr>
          <p:cNvPr id="13" name="object 10">
            <a:extLst>
              <a:ext uri="{FF2B5EF4-FFF2-40B4-BE49-F238E27FC236}">
                <a16:creationId xmlns:a16="http://schemas.microsoft.com/office/drawing/2014/main" id="{9BCD0B37-0981-F1FC-FCDE-AF9EF17714C2}"/>
              </a:ext>
            </a:extLst>
          </p:cNvPr>
          <p:cNvPicPr>
            <a:picLocks noChangeAspect="1"/>
          </p:cNvPicPr>
          <p:nvPr/>
        </p:nvPicPr>
        <p:blipFill>
          <a:blip r:embed="rId2" cstate="print"/>
          <a:stretch>
            <a:fillRect/>
          </a:stretch>
        </p:blipFill>
        <p:spPr>
          <a:xfrm>
            <a:off x="2126305" y="1411142"/>
            <a:ext cx="116006" cy="182880"/>
          </a:xfrm>
          <a:prstGeom prst="rect">
            <a:avLst/>
          </a:prstGeom>
        </p:spPr>
      </p:pic>
      <p:pic>
        <p:nvPicPr>
          <p:cNvPr id="14" name="object 10">
            <a:extLst>
              <a:ext uri="{FF2B5EF4-FFF2-40B4-BE49-F238E27FC236}">
                <a16:creationId xmlns:a16="http://schemas.microsoft.com/office/drawing/2014/main" id="{54EF8571-F08F-165B-95FE-0EF297782963}"/>
              </a:ext>
            </a:extLst>
          </p:cNvPr>
          <p:cNvPicPr>
            <a:picLocks noChangeAspect="1"/>
          </p:cNvPicPr>
          <p:nvPr/>
        </p:nvPicPr>
        <p:blipFill>
          <a:blip r:embed="rId2" cstate="print"/>
          <a:stretch>
            <a:fillRect/>
          </a:stretch>
        </p:blipFill>
        <p:spPr>
          <a:xfrm>
            <a:off x="4007743" y="1411142"/>
            <a:ext cx="116006" cy="182880"/>
          </a:xfrm>
          <a:prstGeom prst="rect">
            <a:avLst/>
          </a:prstGeom>
        </p:spPr>
      </p:pic>
      <p:pic>
        <p:nvPicPr>
          <p:cNvPr id="15" name="object 10">
            <a:extLst>
              <a:ext uri="{FF2B5EF4-FFF2-40B4-BE49-F238E27FC236}">
                <a16:creationId xmlns:a16="http://schemas.microsoft.com/office/drawing/2014/main" id="{35DC8CAA-C69E-CACC-FBBC-B2D5E7F78329}"/>
              </a:ext>
            </a:extLst>
          </p:cNvPr>
          <p:cNvPicPr>
            <a:picLocks noChangeAspect="1"/>
          </p:cNvPicPr>
          <p:nvPr/>
        </p:nvPicPr>
        <p:blipFill>
          <a:blip r:embed="rId2" cstate="print"/>
          <a:stretch>
            <a:fillRect/>
          </a:stretch>
        </p:blipFill>
        <p:spPr>
          <a:xfrm>
            <a:off x="5937960" y="1411142"/>
            <a:ext cx="116006" cy="182880"/>
          </a:xfrm>
          <a:prstGeom prst="rect">
            <a:avLst/>
          </a:prstGeom>
        </p:spPr>
      </p:pic>
      <p:pic>
        <p:nvPicPr>
          <p:cNvPr id="16" name="object 10">
            <a:extLst>
              <a:ext uri="{FF2B5EF4-FFF2-40B4-BE49-F238E27FC236}">
                <a16:creationId xmlns:a16="http://schemas.microsoft.com/office/drawing/2014/main" id="{44FFC768-A12F-E87D-F0E4-45E041C0E5D6}"/>
              </a:ext>
            </a:extLst>
          </p:cNvPr>
          <p:cNvPicPr>
            <a:picLocks noChangeAspect="1"/>
          </p:cNvPicPr>
          <p:nvPr/>
        </p:nvPicPr>
        <p:blipFill>
          <a:blip r:embed="rId2" cstate="print"/>
          <a:stretch>
            <a:fillRect/>
          </a:stretch>
        </p:blipFill>
        <p:spPr>
          <a:xfrm>
            <a:off x="7842461" y="1411142"/>
            <a:ext cx="116006" cy="182880"/>
          </a:xfrm>
          <a:prstGeom prst="rect">
            <a:avLst/>
          </a:prstGeom>
        </p:spPr>
      </p:pic>
      <p:pic>
        <p:nvPicPr>
          <p:cNvPr id="17" name="object 10">
            <a:extLst>
              <a:ext uri="{FF2B5EF4-FFF2-40B4-BE49-F238E27FC236}">
                <a16:creationId xmlns:a16="http://schemas.microsoft.com/office/drawing/2014/main" id="{3C116F4D-A88C-F5E9-CCD9-5A2F11E3CDB6}"/>
              </a:ext>
            </a:extLst>
          </p:cNvPr>
          <p:cNvPicPr>
            <a:picLocks noChangeAspect="1"/>
          </p:cNvPicPr>
          <p:nvPr/>
        </p:nvPicPr>
        <p:blipFill>
          <a:blip r:embed="rId2" cstate="print"/>
          <a:stretch>
            <a:fillRect/>
          </a:stretch>
        </p:blipFill>
        <p:spPr>
          <a:xfrm>
            <a:off x="9757187" y="1411142"/>
            <a:ext cx="116006" cy="182880"/>
          </a:xfrm>
          <a:prstGeom prst="rect">
            <a:avLst/>
          </a:prstGeom>
        </p:spPr>
      </p:pic>
      <p:pic>
        <p:nvPicPr>
          <p:cNvPr id="18" name="object 10">
            <a:extLst>
              <a:ext uri="{FF2B5EF4-FFF2-40B4-BE49-F238E27FC236}">
                <a16:creationId xmlns:a16="http://schemas.microsoft.com/office/drawing/2014/main" id="{EDDEC82D-5D2F-7616-AD81-72674238E7FA}"/>
              </a:ext>
            </a:extLst>
          </p:cNvPr>
          <p:cNvPicPr>
            <a:picLocks noChangeAspect="1"/>
          </p:cNvPicPr>
          <p:nvPr/>
        </p:nvPicPr>
        <p:blipFill>
          <a:blip r:embed="rId2" cstate="print"/>
          <a:stretch>
            <a:fillRect/>
          </a:stretch>
        </p:blipFill>
        <p:spPr>
          <a:xfrm>
            <a:off x="11642162" y="1438574"/>
            <a:ext cx="116006" cy="182880"/>
          </a:xfrm>
          <a:prstGeom prst="rect">
            <a:avLst/>
          </a:prstGeom>
        </p:spPr>
      </p:pic>
      <p:sp>
        <p:nvSpPr>
          <p:cNvPr id="20" name="Text Placeholder 25">
            <a:extLst>
              <a:ext uri="{FF2B5EF4-FFF2-40B4-BE49-F238E27FC236}">
                <a16:creationId xmlns:a16="http://schemas.microsoft.com/office/drawing/2014/main" id="{37A7F64F-0236-0EC4-FD37-92D1E0B897B3}"/>
              </a:ext>
            </a:extLst>
          </p:cNvPr>
          <p:cNvSpPr txBox="1">
            <a:spLocks/>
          </p:cNvSpPr>
          <p:nvPr/>
        </p:nvSpPr>
        <p:spPr>
          <a:xfrm>
            <a:off x="4284344" y="1954194"/>
            <a:ext cx="1886940" cy="3116240"/>
          </a:xfrm>
          <a:prstGeom prst="rect">
            <a:avLst/>
          </a:prstGeom>
        </p:spPr>
        <p:txBody>
          <a:bodyPr/>
          <a:lstStyle>
            <a:lvl1pPr marL="233363" indent="-233363" algn="l" defTabSz="914400" rtl="0" eaLnBrk="1" latinLnBrk="0" hangingPunct="1">
              <a:lnSpc>
                <a:spcPct val="100000"/>
              </a:lnSpc>
              <a:spcBef>
                <a:spcPts val="400"/>
              </a:spcBef>
              <a:spcAft>
                <a:spcPts val="400"/>
              </a:spcAft>
              <a:buClr>
                <a:srgbClr val="D42B1E"/>
              </a:buClr>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marR="0" lvl="0" indent="-177800" algn="l" defTabSz="914400" rtl="0" eaLnBrk="1" fontAlgn="auto" latinLnBrk="0" hangingPunct="1">
              <a:lnSpc>
                <a:spcPct val="100000"/>
              </a:lnSpc>
              <a:spcBef>
                <a:spcPts val="400"/>
              </a:spcBef>
              <a:spcAft>
                <a:spcPts val="40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Conceptual Framework: Recognition</a:t>
            </a:r>
          </a:p>
          <a:p>
            <a:pPr marL="177800" marR="0" lvl="0" indent="-177800" algn="l" defTabSz="914400" rtl="0" eaLnBrk="1" fontAlgn="auto" latinLnBrk="0" hangingPunct="1">
              <a:lnSpc>
                <a:spcPct val="100000"/>
              </a:lnSpc>
              <a:spcBef>
                <a:spcPts val="400"/>
              </a:spcBef>
              <a:spcAft>
                <a:spcPts val="40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Financial Reporting Model</a:t>
            </a:r>
          </a:p>
          <a:p>
            <a:pPr marL="177800" marR="0" lvl="0" indent="-177800" algn="l" defTabSz="914400" rtl="0" eaLnBrk="1" fontAlgn="auto" latinLnBrk="0" hangingPunct="1">
              <a:lnSpc>
                <a:spcPct val="100000"/>
              </a:lnSpc>
              <a:spcBef>
                <a:spcPts val="400"/>
              </a:spcBef>
              <a:spcAft>
                <a:spcPts val="40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Classification of Nonfinancial Assets</a:t>
            </a:r>
          </a:p>
          <a:p>
            <a:pPr marL="177800" marR="0" lvl="0" indent="-177800" algn="l" defTabSz="914400" rtl="0" eaLnBrk="1" fontAlgn="auto" latinLnBrk="0" hangingPunct="1">
              <a:lnSpc>
                <a:spcPct val="100000"/>
              </a:lnSpc>
              <a:spcBef>
                <a:spcPts val="400"/>
              </a:spcBef>
              <a:spcAft>
                <a:spcPts val="400"/>
              </a:spcAft>
              <a:buClr>
                <a:srgbClr val="D42B1E"/>
              </a:buClr>
              <a:buSzTx/>
              <a:buFont typeface="Wingdings" panose="05000000000000000000" pitchFamily="2" charset="2"/>
              <a:buChar char="§"/>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 name="Text Placeholder 27">
            <a:extLst>
              <a:ext uri="{FF2B5EF4-FFF2-40B4-BE49-F238E27FC236}">
                <a16:creationId xmlns:a16="http://schemas.microsoft.com/office/drawing/2014/main" id="{78EF2173-7C88-8FD6-6881-794D61A39FAB}"/>
              </a:ext>
            </a:extLst>
          </p:cNvPr>
          <p:cNvSpPr txBox="1">
            <a:spLocks/>
          </p:cNvSpPr>
          <p:nvPr/>
        </p:nvSpPr>
        <p:spPr>
          <a:xfrm>
            <a:off x="6187032" y="1954194"/>
            <a:ext cx="1828800" cy="3116240"/>
          </a:xfrm>
          <a:prstGeom prst="rect">
            <a:avLst/>
          </a:prstGeom>
        </p:spPr>
        <p:txBody>
          <a:bodyPr/>
          <a:lstStyle>
            <a:lvl1pPr marL="233363" indent="-233363" algn="l" defTabSz="914400" rtl="0" eaLnBrk="1" latinLnBrk="0" hangingPunct="1">
              <a:lnSpc>
                <a:spcPct val="100000"/>
              </a:lnSpc>
              <a:spcBef>
                <a:spcPts val="1000"/>
              </a:spcBef>
              <a:buClr>
                <a:srgbClr val="D42B1E"/>
              </a:buClr>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marR="0" lvl="0" indent="-177800" algn="l" defTabSz="914400" rtl="0" eaLnBrk="1" fontAlgn="auto" latinLnBrk="0" hangingPunct="1">
              <a:lnSpc>
                <a:spcPct val="100000"/>
              </a:lnSpc>
              <a:spcBef>
                <a:spcPts val="1000"/>
              </a:spcBef>
              <a:spcAft>
                <a:spcPts val="0"/>
              </a:spcAft>
              <a:buClr>
                <a:srgbClr val="D42B1E"/>
              </a:buClr>
              <a:buSzTx/>
              <a:buFont typeface="Wingdings" panose="05000000000000000000" pitchFamily="2" charset="2"/>
              <a:buChar char="§"/>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 name="Text Placeholder 29">
            <a:extLst>
              <a:ext uri="{FF2B5EF4-FFF2-40B4-BE49-F238E27FC236}">
                <a16:creationId xmlns:a16="http://schemas.microsoft.com/office/drawing/2014/main" id="{898137D9-5C85-A404-3F98-8F5C78E327C6}"/>
              </a:ext>
            </a:extLst>
          </p:cNvPr>
          <p:cNvSpPr txBox="1">
            <a:spLocks/>
          </p:cNvSpPr>
          <p:nvPr/>
        </p:nvSpPr>
        <p:spPr>
          <a:xfrm>
            <a:off x="8089583" y="1953536"/>
            <a:ext cx="1828800" cy="3116921"/>
          </a:xfrm>
          <a:prstGeom prst="rect">
            <a:avLst/>
          </a:prstGeom>
        </p:spPr>
        <p:txBody>
          <a:bodyPr/>
          <a:lstStyle>
            <a:lvl1pPr marL="233363" indent="-233363" algn="l" defTabSz="914400" rtl="0" eaLnBrk="1" latinLnBrk="0" hangingPunct="1">
              <a:lnSpc>
                <a:spcPct val="100000"/>
              </a:lnSpc>
              <a:spcBef>
                <a:spcPts val="1000"/>
              </a:spcBef>
              <a:buClr>
                <a:srgbClr val="D42B1E"/>
              </a:buClr>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marR="0" lvl="0" indent="-177800" algn="l" defTabSz="914400" rtl="0" eaLnBrk="1" fontAlgn="auto" latinLnBrk="0" hangingPunct="1">
              <a:lnSpc>
                <a:spcPct val="100000"/>
              </a:lnSpc>
              <a:spcBef>
                <a:spcPts val="1000"/>
              </a:spcBef>
              <a:spcAft>
                <a:spcPts val="0"/>
              </a:spcAft>
              <a:buClr>
                <a:srgbClr val="D42B1E"/>
              </a:buClr>
              <a:buSzTx/>
              <a:buFont typeface="Wingdings" panose="05000000000000000000" pitchFamily="2" charset="2"/>
              <a:buChar char="§"/>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 name="Text Placeholder 31">
            <a:extLst>
              <a:ext uri="{FF2B5EF4-FFF2-40B4-BE49-F238E27FC236}">
                <a16:creationId xmlns:a16="http://schemas.microsoft.com/office/drawing/2014/main" id="{3EDA4911-C026-D550-44F7-5772FAA7B7CD}"/>
              </a:ext>
            </a:extLst>
          </p:cNvPr>
          <p:cNvSpPr txBox="1">
            <a:spLocks/>
          </p:cNvSpPr>
          <p:nvPr/>
        </p:nvSpPr>
        <p:spPr>
          <a:xfrm>
            <a:off x="9992994" y="1954194"/>
            <a:ext cx="1901827" cy="3116263"/>
          </a:xfrm>
          <a:prstGeom prst="rect">
            <a:avLst/>
          </a:prstGeom>
        </p:spPr>
        <p:txBody>
          <a:bodyPr/>
          <a:lstStyle>
            <a:lvl1pPr marL="233363" indent="-233363" algn="l" defTabSz="914400" rtl="0" eaLnBrk="1" latinLnBrk="0" hangingPunct="1">
              <a:lnSpc>
                <a:spcPct val="100000"/>
              </a:lnSpc>
              <a:spcBef>
                <a:spcPts val="1000"/>
              </a:spcBef>
              <a:buClr>
                <a:srgbClr val="D42B1E"/>
              </a:buClr>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marR="0" lvl="0" indent="-177800" algn="l" defTabSz="914400" rtl="0" eaLnBrk="1" fontAlgn="auto" latinLnBrk="0" hangingPunct="1">
              <a:lnSpc>
                <a:spcPct val="100000"/>
              </a:lnSpc>
              <a:spcBef>
                <a:spcPts val="1000"/>
              </a:spcBef>
              <a:spcAft>
                <a:spcPts val="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Going Concern</a:t>
            </a:r>
          </a:p>
          <a:p>
            <a:pPr marL="177800" marR="0" lvl="0" indent="-177800" algn="l" defTabSz="914400" rtl="0" eaLnBrk="1" fontAlgn="auto" latinLnBrk="0" hangingPunct="1">
              <a:lnSpc>
                <a:spcPct val="100000"/>
              </a:lnSpc>
              <a:spcBef>
                <a:spcPts val="1000"/>
              </a:spcBef>
              <a:spcAft>
                <a:spcPts val="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Revenue &amp; Expense Recognition</a:t>
            </a:r>
          </a:p>
          <a:p>
            <a:pPr marL="177800" marR="0" lvl="0" indent="-177800" algn="l" defTabSz="914400" rtl="0" eaLnBrk="1" fontAlgn="auto" latinLnBrk="0" hangingPunct="1">
              <a:lnSpc>
                <a:spcPct val="100000"/>
              </a:lnSpc>
              <a:spcBef>
                <a:spcPts val="1000"/>
              </a:spcBef>
              <a:spcAft>
                <a:spcPts val="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Infrastructure Assets</a:t>
            </a:r>
          </a:p>
        </p:txBody>
      </p:sp>
      <p:sp>
        <p:nvSpPr>
          <p:cNvPr id="24" name="Text Placeholder 2">
            <a:extLst>
              <a:ext uri="{FF2B5EF4-FFF2-40B4-BE49-F238E27FC236}">
                <a16:creationId xmlns:a16="http://schemas.microsoft.com/office/drawing/2014/main" id="{F5CE626D-0910-4577-A433-9E495AB1AA51}"/>
              </a:ext>
            </a:extLst>
          </p:cNvPr>
          <p:cNvSpPr txBox="1">
            <a:spLocks/>
          </p:cNvSpPr>
          <p:nvPr/>
        </p:nvSpPr>
        <p:spPr>
          <a:xfrm>
            <a:off x="2387016" y="1971973"/>
            <a:ext cx="1891621" cy="4737437"/>
          </a:xfrm>
          <a:prstGeom prst="rect">
            <a:avLst/>
          </a:prstGeom>
        </p:spPr>
        <p:txBody>
          <a:bodyPr vert="horz" lIns="91440" tIns="45720" rIns="91440" bIns="45720" rtlCol="0">
            <a:normAutofit/>
          </a:bodyPr>
          <a:lstStyle>
            <a:lvl1pPr marL="457200" indent="-457200" algn="l" defTabSz="914400" rtl="0" eaLnBrk="1" latinLnBrk="0" hangingPunct="1">
              <a:lnSpc>
                <a:spcPct val="100000"/>
              </a:lnSpc>
              <a:spcBef>
                <a:spcPts val="400"/>
              </a:spcBef>
              <a:spcAft>
                <a:spcPts val="400"/>
              </a:spcAft>
              <a:buClr>
                <a:srgbClr val="D42B1E"/>
              </a:buClr>
              <a:buFont typeface="Wingdings" panose="05000000000000000000" pitchFamily="2" charset="2"/>
              <a:buChar char="§"/>
              <a:tabLst/>
              <a:defRPr lang="en-US"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marR="0" lvl="0" indent="-177800" algn="l" defTabSz="914400" rtl="0" eaLnBrk="1" fontAlgn="auto" latinLnBrk="0" hangingPunct="1">
              <a:lnSpc>
                <a:spcPct val="100000"/>
              </a:lnSpc>
              <a:spcBef>
                <a:spcPts val="400"/>
              </a:spcBef>
              <a:spcAft>
                <a:spcPts val="40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Implementation Guide- Update</a:t>
            </a:r>
          </a:p>
          <a:p>
            <a:pPr marL="177800" marR="0" lvl="0" indent="-177800" algn="l" defTabSz="914400" rtl="0" eaLnBrk="1" fontAlgn="auto" latinLnBrk="0" hangingPunct="1">
              <a:lnSpc>
                <a:spcPct val="100000"/>
              </a:lnSpc>
              <a:spcBef>
                <a:spcPts val="400"/>
              </a:spcBef>
              <a:spcAft>
                <a:spcPts val="40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Risk and Uncertainties Disclosures</a:t>
            </a:r>
          </a:p>
          <a:p>
            <a:pPr marL="182880" marR="0" lvl="0" indent="-182880" algn="l" defTabSz="914400" rtl="0" eaLnBrk="1" fontAlgn="auto" latinLnBrk="0" hangingPunct="1">
              <a:lnSpc>
                <a:spcPct val="100000"/>
              </a:lnSpc>
              <a:spcBef>
                <a:spcPts val="400"/>
              </a:spcBef>
              <a:spcAft>
                <a:spcPts val="400"/>
              </a:spcAft>
              <a:buClr>
                <a:srgbClr val="D42B1E"/>
              </a:buClr>
              <a:buSzTx/>
              <a:buFont typeface="System Font Regular"/>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74088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4DEBE-A46F-DA8B-41CE-4306695B8593}"/>
              </a:ext>
            </a:extLst>
          </p:cNvPr>
          <p:cNvSpPr>
            <a:spLocks noGrp="1"/>
          </p:cNvSpPr>
          <p:nvPr>
            <p:ph type="title"/>
          </p:nvPr>
        </p:nvSpPr>
        <p:spPr>
          <a:xfrm>
            <a:off x="458994" y="0"/>
            <a:ext cx="7401896" cy="6857999"/>
          </a:xfrm>
        </p:spPr>
        <p:txBody>
          <a:bodyPr/>
          <a:lstStyle/>
          <a:p>
            <a:r>
              <a:rPr lang="en-US" dirty="0">
                <a:solidFill>
                  <a:schemeClr val="tx1"/>
                </a:solidFill>
              </a:rPr>
              <a:t>Thank you!</a:t>
            </a:r>
          </a:p>
        </p:txBody>
      </p:sp>
    </p:spTree>
    <p:extLst>
      <p:ext uri="{BB962C8B-B14F-4D97-AF65-F5344CB8AC3E}">
        <p14:creationId xmlns:p14="http://schemas.microsoft.com/office/powerpoint/2010/main" val="28469164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3924300" y="3934858"/>
            <a:ext cx="57912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600" b="0" i="0" u="none" strike="noStrike" kern="1200" cap="none" spc="0" normalizeH="0" baseline="0" noProof="0" dirty="0">
                <a:ln>
                  <a:noFill/>
                </a:ln>
                <a:solidFill>
                  <a:srgbClr val="5F5F5F"/>
                </a:solidFill>
                <a:effectLst/>
                <a:uLnTx/>
                <a:uFillTx/>
                <a:latin typeface="Calibri" pitchFamily="34" charset="0"/>
                <a:ea typeface="MS PGothic" pitchFamily="34" charset="-128"/>
                <a:cs typeface="+mn-cs"/>
              </a:rPr>
              <a:t>The information contained in these slides is presented by professionals for your information only and is not to be considered as legal advice. Applying specific information to your situation requires careful consideration of facts &amp; circumstances. Consult your FORVIS advisor or legal counsel before acting on any matters covered. </a:t>
            </a:r>
          </a:p>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2800" b="0" i="0" u="none" strike="noStrike" kern="1200" cap="none" spc="0" normalizeH="0" baseline="0" noProof="0" dirty="0">
              <a:ln>
                <a:noFill/>
              </a:ln>
              <a:solidFill>
                <a:srgbClr val="5F5F5F"/>
              </a:solidFill>
              <a:effectLst/>
              <a:uLnTx/>
              <a:uFillTx/>
              <a:latin typeface="Calibri" pitchFamily="34" charset="0"/>
              <a:ea typeface="MS PGothic" pitchFamily="34" charset="-128"/>
              <a:cs typeface="+mn-cs"/>
            </a:endParaRPr>
          </a:p>
        </p:txBody>
      </p:sp>
      <p:pic>
        <p:nvPicPr>
          <p:cNvPr id="2052" name="Picture 4" descr="CPE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5378" y="2191822"/>
            <a:ext cx="2142244" cy="1904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6"/>
          <p:cNvSpPr txBox="1">
            <a:spLocks noChangeArrowheads="1"/>
          </p:cNvSpPr>
          <p:nvPr/>
        </p:nvSpPr>
        <p:spPr bwMode="auto">
          <a:xfrm>
            <a:off x="3657600" y="1030288"/>
            <a:ext cx="6324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	</a:t>
            </a: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FORVIS, </a:t>
            </a: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LLP</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 is registered with the National Association of State Boards of Accountancy (NASBA) as a sponsor of continuing professional education on the National Registry of CPE Sponsors. State boards of accountancy have final authority on the acceptance of individual courses for CPE credit. Complaints regarding registered sponsors may be submitted to the National Registry of CPE Sponsors through its website: </a:t>
            </a:r>
            <a:r>
              <a:rPr kumimoji="0" lang="en-US" sz="1600" b="0" i="0" u="sng" strike="noStrike" kern="1200" cap="none" spc="0" normalizeH="0" baseline="0" noProof="0" dirty="0">
                <a:ln>
                  <a:noFill/>
                </a:ln>
                <a:solidFill>
                  <a:srgbClr val="000000"/>
                </a:solidFill>
                <a:effectLst/>
                <a:uLnTx/>
                <a:uFillTx/>
                <a:latin typeface="Calibri" panose="020F0502020204030204" pitchFamily="34" charset="0"/>
                <a:ea typeface="+mn-ea"/>
                <a:cs typeface="+mn-cs"/>
                <a:hlinkClick r:id="rId3"/>
              </a:rPr>
              <a:t>www.nasbaregistry.org</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a:t>
            </a:r>
          </a:p>
        </p:txBody>
      </p:sp>
    </p:spTree>
    <p:extLst>
      <p:ext uri="{BB962C8B-B14F-4D97-AF65-F5344CB8AC3E}">
        <p14:creationId xmlns:p14="http://schemas.microsoft.com/office/powerpoint/2010/main" val="2740024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556F4E-B883-46A6-9B03-880A03F6F770}"/>
              </a:ext>
            </a:extLst>
          </p:cNvPr>
          <p:cNvSpPr>
            <a:spLocks noGrp="1"/>
          </p:cNvSpPr>
          <p:nvPr>
            <p:ph type="sldNum" sz="quarter" idx="12"/>
          </p:nvPr>
        </p:nvSpPr>
        <p:spPr/>
        <p:txBody>
          <a:bodyPr/>
          <a:lstStyle/>
          <a:p>
            <a:fld id="{6AFE2CCB-3C3E-4155-A495-847301454C4A}" type="slidenum">
              <a:rPr lang="en-US" smtClean="0"/>
              <a:t>54</a:t>
            </a:fld>
            <a:endParaRPr lang="en-US" dirty="0"/>
          </a:p>
        </p:txBody>
      </p:sp>
      <p:pic>
        <p:nvPicPr>
          <p:cNvPr id="3" name="Online Media 2" title="Public Sector Reporting Solutions from FORVIS">
            <a:hlinkClick r:id="" action="ppaction://media"/>
            <a:extLst>
              <a:ext uri="{FF2B5EF4-FFF2-40B4-BE49-F238E27FC236}">
                <a16:creationId xmlns:a16="http://schemas.microsoft.com/office/drawing/2014/main" id="{2BCEE22C-566D-4C67-82E6-1CE84B56AB73}"/>
              </a:ext>
            </a:extLst>
          </p:cNvPr>
          <p:cNvPicPr>
            <a:picLocks noRot="1" noChangeAspect="1"/>
          </p:cNvPicPr>
          <p:nvPr>
            <a:videoFile r:link="rId1"/>
          </p:nvPr>
        </p:nvPicPr>
        <p:blipFill>
          <a:blip r:embed="rId3"/>
          <a:stretch>
            <a:fillRect/>
          </a:stretch>
        </p:blipFill>
        <p:spPr>
          <a:xfrm>
            <a:off x="1135611" y="533516"/>
            <a:ext cx="9920778" cy="5605240"/>
          </a:xfrm>
          <a:prstGeom prst="rect">
            <a:avLst/>
          </a:prstGeom>
        </p:spPr>
      </p:pic>
    </p:spTree>
    <p:extLst>
      <p:ext uri="{BB962C8B-B14F-4D97-AF65-F5344CB8AC3E}">
        <p14:creationId xmlns:p14="http://schemas.microsoft.com/office/powerpoint/2010/main" val="191805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A49F9A-4A02-4B4C-BD64-4E0F4FD4BB98}"/>
              </a:ext>
            </a:extLst>
          </p:cNvPr>
          <p:cNvSpPr>
            <a:spLocks noGrp="1"/>
          </p:cNvSpPr>
          <p:nvPr>
            <p:ph type="sldNum" sz="quarter" idx="12"/>
          </p:nvPr>
        </p:nvSpPr>
        <p:spPr/>
        <p:txBody>
          <a:bodyPr/>
          <a:lstStyle/>
          <a:p>
            <a:fld id="{6AFE2CCB-3C3E-4155-A495-847301454C4A}" type="slidenum">
              <a:rPr lang="en-US" smtClean="0"/>
              <a:t>55</a:t>
            </a:fld>
            <a:endParaRPr lang="en-US" dirty="0"/>
          </a:p>
        </p:txBody>
      </p:sp>
      <p:pic>
        <p:nvPicPr>
          <p:cNvPr id="3" name="Online Media 2" title="Financial and Accounting Resources for the Public Sector Industry">
            <a:hlinkClick r:id="" action="ppaction://media"/>
            <a:extLst>
              <a:ext uri="{FF2B5EF4-FFF2-40B4-BE49-F238E27FC236}">
                <a16:creationId xmlns:a16="http://schemas.microsoft.com/office/drawing/2014/main" id="{C60C56D9-6733-4AAC-BA30-DB77A6368FF5}"/>
              </a:ext>
            </a:extLst>
          </p:cNvPr>
          <p:cNvPicPr>
            <a:picLocks noRot="1" noChangeAspect="1"/>
          </p:cNvPicPr>
          <p:nvPr>
            <a:videoFile r:link="rId1"/>
          </p:nvPr>
        </p:nvPicPr>
        <p:blipFill>
          <a:blip r:embed="rId3"/>
          <a:stretch>
            <a:fillRect/>
          </a:stretch>
        </p:blipFill>
        <p:spPr>
          <a:xfrm>
            <a:off x="1127298" y="349885"/>
            <a:ext cx="9937404" cy="5614633"/>
          </a:xfrm>
          <a:prstGeom prst="rect">
            <a:avLst/>
          </a:prstGeom>
        </p:spPr>
      </p:pic>
    </p:spTree>
    <p:extLst>
      <p:ext uri="{BB962C8B-B14F-4D97-AF65-F5344CB8AC3E}">
        <p14:creationId xmlns:p14="http://schemas.microsoft.com/office/powerpoint/2010/main" val="233057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C778-DA51-429B-9105-CFC335263911}"/>
              </a:ext>
            </a:extLst>
          </p:cNvPr>
          <p:cNvSpPr>
            <a:spLocks noGrp="1"/>
          </p:cNvSpPr>
          <p:nvPr>
            <p:ph type="title"/>
          </p:nvPr>
        </p:nvSpPr>
        <p:spPr/>
        <p:txBody>
          <a:bodyPr/>
          <a:lstStyle/>
          <a:p>
            <a:r>
              <a:rPr lang="en-US" sz="6600" dirty="0">
                <a:latin typeface="Arial" panose="020B0604020202020204" pitchFamily="34" charset="0"/>
                <a:cs typeface="Arial" panose="020B0604020202020204" pitchFamily="34" charset="0"/>
              </a:rPr>
              <a:t>10-minute break</a:t>
            </a:r>
          </a:p>
        </p:txBody>
      </p:sp>
    </p:spTree>
    <p:extLst>
      <p:ext uri="{BB962C8B-B14F-4D97-AF65-F5344CB8AC3E}">
        <p14:creationId xmlns:p14="http://schemas.microsoft.com/office/powerpoint/2010/main" val="16476631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9D1FB-7A2A-4B1D-B9D6-0777BDC37EE2}"/>
              </a:ext>
            </a:extLst>
          </p:cNvPr>
          <p:cNvSpPr>
            <a:spLocks noGrp="1"/>
          </p:cNvSpPr>
          <p:nvPr>
            <p:ph type="ctrTitle"/>
          </p:nvPr>
        </p:nvSpPr>
        <p:spPr/>
        <p:txBody>
          <a:bodyPr>
            <a:normAutofit fontScale="90000"/>
          </a:bodyPr>
          <a:lstStyle/>
          <a:p>
            <a:r>
              <a:rPr lang="en-US" dirty="0">
                <a:latin typeface="Arial" panose="020B0604020202020204" pitchFamily="34" charset="0"/>
                <a:cs typeface="Arial" panose="020B0604020202020204" pitchFamily="34" charset="0"/>
              </a:rPr>
              <a:t>Effective Internal Controls for Agencies with Limited Resources</a:t>
            </a:r>
          </a:p>
        </p:txBody>
      </p:sp>
      <p:sp>
        <p:nvSpPr>
          <p:cNvPr id="3" name="Subtitle 2">
            <a:extLst>
              <a:ext uri="{FF2B5EF4-FFF2-40B4-BE49-F238E27FC236}">
                <a16:creationId xmlns:a16="http://schemas.microsoft.com/office/drawing/2014/main" id="{4FB4C798-2122-7EB1-1DF3-0E20D25E152B}"/>
              </a:ext>
            </a:extLst>
          </p:cNvPr>
          <p:cNvSpPr>
            <a:spLocks noGrp="1"/>
          </p:cNvSpPr>
          <p:nvPr>
            <p:ph type="subTitle" idx="1"/>
          </p:nvPr>
        </p:nvSpPr>
        <p:spPr/>
        <p:txBody>
          <a:bodyPr>
            <a:normAutofit/>
          </a:bodyPr>
          <a:lstStyle/>
          <a:p>
            <a:r>
              <a:rPr lang="en-US" dirty="0"/>
              <a:t>Jeff McCall  /  May 23, 2023</a:t>
            </a:r>
          </a:p>
        </p:txBody>
      </p:sp>
    </p:spTree>
    <p:extLst>
      <p:ext uri="{BB962C8B-B14F-4D97-AF65-F5344CB8AC3E}">
        <p14:creationId xmlns:p14="http://schemas.microsoft.com/office/powerpoint/2010/main" val="9411704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4C2B4-893C-54D9-F306-A46A059D6257}"/>
              </a:ext>
            </a:extLst>
          </p:cNvPr>
          <p:cNvSpPr>
            <a:spLocks noGrp="1"/>
          </p:cNvSpPr>
          <p:nvPr>
            <p:ph type="title"/>
          </p:nvPr>
        </p:nvSpPr>
        <p:spPr/>
        <p:txBody>
          <a:bodyPr>
            <a:normAutofit fontScale="90000"/>
          </a:bodyPr>
          <a:lstStyle/>
          <a:p>
            <a:r>
              <a:rPr lang="en-US" dirty="0"/>
              <a:t>Meet the Presenter</a:t>
            </a:r>
          </a:p>
        </p:txBody>
      </p:sp>
      <p:sp>
        <p:nvSpPr>
          <p:cNvPr id="3" name="Slide Number Placeholder 2">
            <a:extLst>
              <a:ext uri="{FF2B5EF4-FFF2-40B4-BE49-F238E27FC236}">
                <a16:creationId xmlns:a16="http://schemas.microsoft.com/office/drawing/2014/main" id="{F5267654-5FDE-2643-DDE8-66061FEB90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7" name="Content Placeholder 3">
            <a:extLst>
              <a:ext uri="{FF2B5EF4-FFF2-40B4-BE49-F238E27FC236}">
                <a16:creationId xmlns:a16="http://schemas.microsoft.com/office/drawing/2014/main" id="{5FC7BC51-48A9-B53B-8D60-51CD125DE7FB}"/>
              </a:ext>
            </a:extLst>
          </p:cNvPr>
          <p:cNvSpPr txBox="1">
            <a:spLocks/>
          </p:cNvSpPr>
          <p:nvPr/>
        </p:nvSpPr>
        <p:spPr>
          <a:xfrm>
            <a:off x="568910" y="4119250"/>
            <a:ext cx="2078598" cy="1313873"/>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spcAft>
                <a:spcPts val="300"/>
              </a:spcAft>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300"/>
              </a:spcAft>
              <a:buFont typeface="Arial" panose="020B0604020202020204" pitchFamily="34" charset="0"/>
              <a:buChar char="•"/>
              <a:defRPr sz="25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5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5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400"/>
              </a:spcBef>
              <a:spcAft>
                <a:spcPts val="600"/>
              </a:spcAft>
              <a:buClrTx/>
              <a:buSzTx/>
              <a:buFont typeface="Arial" panose="020B0604020202020204" pitchFamily="34" charset="0"/>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Jeff McCall, CIA, CPA</a:t>
            </a:r>
          </a:p>
          <a:p>
            <a:pPr marL="0" marR="0" lvl="0" indent="0" algn="l" defTabSz="914400" rtl="0" eaLnBrk="1" fontAlgn="auto" latinLnBrk="0" hangingPunct="1">
              <a:lnSpc>
                <a:spcPct val="100000"/>
              </a:lnSpc>
              <a:spcBef>
                <a:spcPts val="400"/>
              </a:spcBef>
              <a:spcAft>
                <a:spcPts val="600"/>
              </a:spcAft>
              <a:buClrTx/>
              <a:buSzTx/>
              <a:buFont typeface="Arial" panose="020B0604020202020204" pitchFamily="34" charset="0"/>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Senior Managing Consultant / </a:t>
            </a:r>
            <a:b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Internal Audit</a:t>
            </a:r>
          </a:p>
        </p:txBody>
      </p:sp>
      <p:pic>
        <p:nvPicPr>
          <p:cNvPr id="19" name="Picture 18">
            <a:extLst>
              <a:ext uri="{FF2B5EF4-FFF2-40B4-BE49-F238E27FC236}">
                <a16:creationId xmlns:a16="http://schemas.microsoft.com/office/drawing/2014/main" id="{75FAA3D6-83C3-44F8-A0FE-5E572A36AA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8911" y="1389646"/>
            <a:ext cx="2078598" cy="2598247"/>
          </a:xfrm>
          <a:prstGeom prst="rect">
            <a:avLst/>
          </a:prstGeom>
          <a:noFill/>
          <a:ln>
            <a:noFill/>
          </a:ln>
        </p:spPr>
      </p:pic>
      <p:sp>
        <p:nvSpPr>
          <p:cNvPr id="8" name="Content Placeholder 3">
            <a:extLst>
              <a:ext uri="{FF2B5EF4-FFF2-40B4-BE49-F238E27FC236}">
                <a16:creationId xmlns:a16="http://schemas.microsoft.com/office/drawing/2014/main" id="{FD3E0E83-F130-4E8B-BD28-D7C0329EEBD0}"/>
              </a:ext>
            </a:extLst>
          </p:cNvPr>
          <p:cNvSpPr txBox="1">
            <a:spLocks/>
          </p:cNvSpPr>
          <p:nvPr/>
        </p:nvSpPr>
        <p:spPr>
          <a:xfrm>
            <a:off x="3133818" y="1794733"/>
            <a:ext cx="8489272" cy="2981454"/>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spcAft>
                <a:spcPts val="300"/>
              </a:spcAft>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300"/>
              </a:spcAft>
              <a:buFont typeface="Arial" panose="020B0604020202020204" pitchFamily="34" charset="0"/>
              <a:buChar char="•"/>
              <a:defRPr sz="25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5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5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Member of the Risk Advisory services internal audit practice</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21 years of internal audit management and continuous improvement experience, including 18 years of leading internal audit functions in the energy and healthcare software industries</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Spent 12 years in the assurance practice for an international accounting firm</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Certified Internal Auditor (CIA) and Certified Public Accountant (CPA)</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Member of the Institute of Internal Auditors (IIA) and the American Institute of CPAs (AICPA)</a:t>
            </a:r>
          </a:p>
        </p:txBody>
      </p:sp>
    </p:spTree>
    <p:extLst>
      <p:ext uri="{BB962C8B-B14F-4D97-AF65-F5344CB8AC3E}">
        <p14:creationId xmlns:p14="http://schemas.microsoft.com/office/powerpoint/2010/main" val="3598165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10D7C1-9940-C075-AD63-F3CE38081E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8FCD070F-363A-DA62-94E6-4DC4FDA89CEB}"/>
              </a:ext>
            </a:extLst>
          </p:cNvPr>
          <p:cNvSpPr>
            <a:spLocks noGrp="1"/>
          </p:cNvSpPr>
          <p:nvPr>
            <p:ph idx="1"/>
          </p:nvPr>
        </p:nvSpPr>
        <p:spPr>
          <a:xfrm>
            <a:off x="477520" y="1869440"/>
            <a:ext cx="7299319" cy="4167926"/>
          </a:xfrm>
        </p:spPr>
        <p:txBody>
          <a:bodyPr>
            <a:normAutofit/>
          </a:bodyPr>
          <a:lstStyle/>
          <a:p>
            <a:r>
              <a:rPr lang="en-US" sz="2400" dirty="0"/>
              <a:t>Internal Control Definition and Why They are Important</a:t>
            </a:r>
          </a:p>
          <a:p>
            <a:r>
              <a:rPr lang="en-US" sz="2400" dirty="0"/>
              <a:t>A Lesson Regarding Internal Controls</a:t>
            </a:r>
          </a:p>
          <a:p>
            <a:r>
              <a:rPr lang="en-US" sz="2400" dirty="0"/>
              <a:t>Internal Control Framework and Key Considerations</a:t>
            </a:r>
          </a:p>
          <a:p>
            <a:r>
              <a:rPr lang="en-US" sz="2400" dirty="0"/>
              <a:t>What Can You Evaluate Now / Actions to Take</a:t>
            </a:r>
          </a:p>
          <a:p>
            <a:r>
              <a:rPr lang="en-US" sz="2400" dirty="0"/>
              <a:t>Practical Examples of Control Monitoring</a:t>
            </a:r>
          </a:p>
          <a:p>
            <a:r>
              <a:rPr lang="en-US" sz="2400" dirty="0"/>
              <a:t>Key Takeaways and Next Steps</a:t>
            </a:r>
          </a:p>
        </p:txBody>
      </p:sp>
    </p:spTree>
    <p:extLst>
      <p:ext uri="{BB962C8B-B14F-4D97-AF65-F5344CB8AC3E}">
        <p14:creationId xmlns:p14="http://schemas.microsoft.com/office/powerpoint/2010/main" val="386330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916025-F9D3-CE84-A78C-29A4CF2B4781}"/>
              </a:ext>
            </a:extLst>
          </p:cNvPr>
          <p:cNvSpPr>
            <a:spLocks noGrp="1"/>
          </p:cNvSpPr>
          <p:nvPr>
            <p:ph type="title"/>
          </p:nvPr>
        </p:nvSpPr>
        <p:spPr/>
        <p:txBody>
          <a:bodyPr>
            <a:normAutofit fontScale="90000"/>
          </a:bodyPr>
          <a:lstStyle/>
          <a:p>
            <a:r>
              <a:rPr lang="en-US" dirty="0"/>
              <a:t>Final Standards</a:t>
            </a:r>
          </a:p>
        </p:txBody>
      </p:sp>
      <p:sp>
        <p:nvSpPr>
          <p:cNvPr id="3" name="Slide Number Placeholder 2">
            <a:extLst>
              <a:ext uri="{FF2B5EF4-FFF2-40B4-BE49-F238E27FC236}">
                <a16:creationId xmlns:a16="http://schemas.microsoft.com/office/drawing/2014/main" id="{F5267654-5FDE-2643-DDE8-66061FEB90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7" name="Content Placeholder 6">
            <a:extLst>
              <a:ext uri="{FF2B5EF4-FFF2-40B4-BE49-F238E27FC236}">
                <a16:creationId xmlns:a16="http://schemas.microsoft.com/office/drawing/2014/main" id="{5D2B84E6-F675-7816-2958-55EDD0E5EA92}"/>
              </a:ext>
            </a:extLst>
          </p:cNvPr>
          <p:cNvSpPr>
            <a:spLocks noGrp="1"/>
          </p:cNvSpPr>
          <p:nvPr>
            <p:ph idx="1"/>
          </p:nvPr>
        </p:nvSpPr>
        <p:spPr/>
        <p:txBody>
          <a:bodyPr>
            <a:normAutofit/>
          </a:bodyPr>
          <a:lstStyle/>
          <a:p>
            <a:r>
              <a:rPr lang="en-US" dirty="0"/>
              <a:t>Statement No. 91,</a:t>
            </a:r>
            <a:r>
              <a:rPr lang="en-US" i="1" dirty="0"/>
              <a:t> Conduit Debt Obligations</a:t>
            </a:r>
          </a:p>
          <a:p>
            <a:r>
              <a:rPr lang="en-US" dirty="0"/>
              <a:t>Statement No. 94, </a:t>
            </a:r>
            <a:r>
              <a:rPr lang="en-US" i="1" dirty="0"/>
              <a:t>Public-Private and Public-Public Partnerships and Availability Payment Arrangements</a:t>
            </a:r>
          </a:p>
          <a:p>
            <a:r>
              <a:rPr lang="en-US" dirty="0"/>
              <a:t>Statement No. 96, </a:t>
            </a:r>
            <a:r>
              <a:rPr lang="en-US" i="1" dirty="0"/>
              <a:t>Subscription-Based Information Technology Arrangements</a:t>
            </a:r>
          </a:p>
          <a:p>
            <a:r>
              <a:rPr lang="en-US" dirty="0"/>
              <a:t>Statement No. 99</a:t>
            </a:r>
            <a:r>
              <a:rPr lang="en-US" i="1" dirty="0"/>
              <a:t>, Omnibus 2022</a:t>
            </a:r>
          </a:p>
          <a:p>
            <a:r>
              <a:rPr lang="en-US" dirty="0"/>
              <a:t>Statement No. 100, </a:t>
            </a:r>
            <a:r>
              <a:rPr lang="en-US" i="1" dirty="0"/>
              <a:t>Accounting Changes and Error Corrections</a:t>
            </a:r>
            <a:endParaRPr lang="en-US" dirty="0"/>
          </a:p>
          <a:p>
            <a:r>
              <a:rPr lang="en-US" dirty="0"/>
              <a:t>Statement No. 101, </a:t>
            </a:r>
            <a:r>
              <a:rPr lang="en-US" i="1" dirty="0"/>
              <a:t>Compensated Absences</a:t>
            </a:r>
            <a:endParaRPr lang="en-US" dirty="0"/>
          </a:p>
        </p:txBody>
      </p:sp>
    </p:spTree>
    <p:extLst>
      <p:ext uri="{BB962C8B-B14F-4D97-AF65-F5344CB8AC3E}">
        <p14:creationId xmlns:p14="http://schemas.microsoft.com/office/powerpoint/2010/main" val="1750059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FD330-F57A-354F-35EC-C44806149C91}"/>
              </a:ext>
            </a:extLst>
          </p:cNvPr>
          <p:cNvSpPr>
            <a:spLocks noGrp="1"/>
          </p:cNvSpPr>
          <p:nvPr>
            <p:ph type="ctrTitle"/>
          </p:nvPr>
        </p:nvSpPr>
        <p:spPr/>
        <p:txBody>
          <a:bodyPr/>
          <a:lstStyle/>
          <a:p>
            <a:r>
              <a:rPr lang="en-US" dirty="0"/>
              <a:t>Internal Control Definition and Why They Are Important</a:t>
            </a:r>
          </a:p>
        </p:txBody>
      </p:sp>
    </p:spTree>
    <p:extLst>
      <p:ext uri="{BB962C8B-B14F-4D97-AF65-F5344CB8AC3E}">
        <p14:creationId xmlns:p14="http://schemas.microsoft.com/office/powerpoint/2010/main" val="1246378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AE7E4-7B43-4617-AEAA-5EC157890233}"/>
              </a:ext>
            </a:extLst>
          </p:cNvPr>
          <p:cNvSpPr>
            <a:spLocks noGrp="1"/>
          </p:cNvSpPr>
          <p:nvPr>
            <p:ph type="title"/>
          </p:nvPr>
        </p:nvSpPr>
        <p:spPr/>
        <p:txBody>
          <a:bodyPr>
            <a:normAutofit fontScale="90000"/>
          </a:bodyPr>
          <a:lstStyle/>
          <a:p>
            <a:r>
              <a:rPr lang="en-US" dirty="0"/>
              <a:t>Internal Controls – What Are They?</a:t>
            </a:r>
          </a:p>
        </p:txBody>
      </p:sp>
      <p:sp>
        <p:nvSpPr>
          <p:cNvPr id="3" name="Slide Number Placeholder 2">
            <a:extLst>
              <a:ext uri="{FF2B5EF4-FFF2-40B4-BE49-F238E27FC236}">
                <a16:creationId xmlns:a16="http://schemas.microsoft.com/office/drawing/2014/main" id="{350B0123-83FF-47AE-82EA-CF8BE137CF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7" name="Content Placeholder 6">
            <a:extLst>
              <a:ext uri="{FF2B5EF4-FFF2-40B4-BE49-F238E27FC236}">
                <a16:creationId xmlns:a16="http://schemas.microsoft.com/office/drawing/2014/main" id="{531709EB-0F1E-41CD-864C-5858572EDC42}"/>
              </a:ext>
            </a:extLst>
          </p:cNvPr>
          <p:cNvSpPr>
            <a:spLocks noGrp="1"/>
          </p:cNvSpPr>
          <p:nvPr>
            <p:ph idx="1"/>
          </p:nvPr>
        </p:nvSpPr>
        <p:spPr/>
        <p:txBody>
          <a:bodyPr>
            <a:normAutofit/>
          </a:bodyPr>
          <a:lstStyle/>
          <a:p>
            <a:r>
              <a:rPr lang="en-US" sz="2400" dirty="0"/>
              <a:t>Internal control is: </a:t>
            </a:r>
          </a:p>
          <a:p>
            <a:pPr lvl="1"/>
            <a:r>
              <a:rPr lang="en-US" sz="2400" dirty="0"/>
              <a:t>a process</a:t>
            </a:r>
          </a:p>
          <a:p>
            <a:pPr lvl="1"/>
            <a:r>
              <a:rPr lang="en-US" sz="2400" dirty="0"/>
              <a:t>effected by an entity’s board of directors, management and other personnel,</a:t>
            </a:r>
          </a:p>
          <a:p>
            <a:pPr lvl="1"/>
            <a:r>
              <a:rPr lang="en-US" sz="2400" dirty="0"/>
              <a:t>Designed to provide reasonable assurance regarding the achievement of objectives relating to</a:t>
            </a:r>
          </a:p>
          <a:p>
            <a:pPr lvl="2"/>
            <a:r>
              <a:rPr lang="en-US" sz="2400" dirty="0"/>
              <a:t>operations</a:t>
            </a:r>
          </a:p>
          <a:p>
            <a:pPr lvl="2"/>
            <a:r>
              <a:rPr lang="en-US" sz="2400" dirty="0"/>
              <a:t>reporting and</a:t>
            </a:r>
          </a:p>
          <a:p>
            <a:pPr lvl="2"/>
            <a:r>
              <a:rPr lang="en-US" sz="2400" dirty="0"/>
              <a:t>compliance</a:t>
            </a:r>
          </a:p>
        </p:txBody>
      </p:sp>
      <p:sp>
        <p:nvSpPr>
          <p:cNvPr id="5" name="TextBox 4">
            <a:extLst>
              <a:ext uri="{FF2B5EF4-FFF2-40B4-BE49-F238E27FC236}">
                <a16:creationId xmlns:a16="http://schemas.microsoft.com/office/drawing/2014/main" id="{9DBC6581-1841-4CDA-B820-877C539616A3}"/>
              </a:ext>
            </a:extLst>
          </p:cNvPr>
          <p:cNvSpPr txBox="1"/>
          <p:nvPr/>
        </p:nvSpPr>
        <p:spPr>
          <a:xfrm>
            <a:off x="1942340" y="6425504"/>
            <a:ext cx="9772139" cy="276999"/>
          </a:xfrm>
          <a:prstGeom prst="rect">
            <a:avLst/>
          </a:prstGeom>
          <a:noFill/>
        </p:spPr>
        <p:txBody>
          <a:bodyPr wrap="square" rtlCol="0">
            <a:spAutoFit/>
          </a:bodyPr>
          <a:lstStyle/>
          <a:p>
            <a:pPr marL="168275" marR="0" lvl="0" indent="-168275"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Definition per the </a:t>
            </a:r>
            <a:r>
              <a:rPr kumimoji="0" lang="en-US" sz="12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Internal Control – Integrated Framework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(Committee of Sponsoring Organizations of the Treadway Commission (COSO))</a:t>
            </a:r>
          </a:p>
        </p:txBody>
      </p:sp>
    </p:spTree>
    <p:extLst>
      <p:ext uri="{BB962C8B-B14F-4D97-AF65-F5344CB8AC3E}">
        <p14:creationId xmlns:p14="http://schemas.microsoft.com/office/powerpoint/2010/main" val="272007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3"/>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D9323-A1D9-438C-8D3B-EE7AAFD75D75}"/>
              </a:ext>
            </a:extLst>
          </p:cNvPr>
          <p:cNvSpPr>
            <a:spLocks noGrp="1"/>
          </p:cNvSpPr>
          <p:nvPr>
            <p:ph type="title"/>
          </p:nvPr>
        </p:nvSpPr>
        <p:spPr/>
        <p:txBody>
          <a:bodyPr>
            <a:normAutofit fontScale="90000"/>
          </a:bodyPr>
          <a:lstStyle/>
          <a:p>
            <a:r>
              <a:rPr lang="en-US" dirty="0"/>
              <a:t>Why Internal Controls are Important</a:t>
            </a:r>
          </a:p>
        </p:txBody>
      </p:sp>
      <p:sp>
        <p:nvSpPr>
          <p:cNvPr id="3" name="Slide Number Placeholder 2">
            <a:extLst>
              <a:ext uri="{FF2B5EF4-FFF2-40B4-BE49-F238E27FC236}">
                <a16:creationId xmlns:a16="http://schemas.microsoft.com/office/drawing/2014/main" id="{8144E60F-A07D-4B53-84BC-EB77E43F99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356A778D-7074-48EA-92EB-F0DD2699D7EC}"/>
              </a:ext>
            </a:extLst>
          </p:cNvPr>
          <p:cNvSpPr>
            <a:spLocks noGrp="1"/>
          </p:cNvSpPr>
          <p:nvPr>
            <p:ph idx="1"/>
          </p:nvPr>
        </p:nvSpPr>
        <p:spPr>
          <a:xfrm>
            <a:off x="477520" y="1358283"/>
            <a:ext cx="11236959" cy="4679083"/>
          </a:xfrm>
        </p:spPr>
        <p:txBody>
          <a:bodyPr>
            <a:normAutofit/>
          </a:bodyPr>
          <a:lstStyle/>
          <a:p>
            <a:pPr>
              <a:lnSpc>
                <a:spcPct val="150000"/>
              </a:lnSpc>
            </a:pPr>
            <a:r>
              <a:rPr lang="en-US" sz="2400" dirty="0"/>
              <a:t>Safeguard assets</a:t>
            </a:r>
          </a:p>
          <a:p>
            <a:pPr>
              <a:lnSpc>
                <a:spcPct val="150000"/>
              </a:lnSpc>
            </a:pPr>
            <a:r>
              <a:rPr lang="en-US" sz="2400" dirty="0"/>
              <a:t>Facilitate accurate and complete financial records</a:t>
            </a:r>
          </a:p>
          <a:p>
            <a:pPr>
              <a:lnSpc>
                <a:spcPct val="150000"/>
              </a:lnSpc>
            </a:pPr>
            <a:r>
              <a:rPr lang="en-US" sz="2400" dirty="0"/>
              <a:t>Promote operational efficiency</a:t>
            </a:r>
          </a:p>
          <a:p>
            <a:pPr>
              <a:lnSpc>
                <a:spcPct val="150000"/>
              </a:lnSpc>
            </a:pPr>
            <a:r>
              <a:rPr lang="en-US" sz="2400" dirty="0"/>
              <a:t>Advocate adherence to policies and regulations</a:t>
            </a:r>
          </a:p>
          <a:p>
            <a:pPr>
              <a:lnSpc>
                <a:spcPct val="150000"/>
              </a:lnSpc>
            </a:pPr>
            <a:endParaRPr lang="en-US" sz="2400" dirty="0"/>
          </a:p>
        </p:txBody>
      </p:sp>
      <p:pic>
        <p:nvPicPr>
          <p:cNvPr id="5" name="Picture 4" descr="Icon&#10;&#10;Description automatically generated">
            <a:extLst>
              <a:ext uri="{FF2B5EF4-FFF2-40B4-BE49-F238E27FC236}">
                <a16:creationId xmlns:a16="http://schemas.microsoft.com/office/drawing/2014/main" id="{24D21031-8368-4452-A3DE-F6BD5D2E07C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51346" y="1412910"/>
            <a:ext cx="509017" cy="509017"/>
          </a:xfrm>
          <a:prstGeom prst="rect">
            <a:avLst/>
          </a:prstGeom>
        </p:spPr>
      </p:pic>
      <p:pic>
        <p:nvPicPr>
          <p:cNvPr id="6" name="Picture 5" descr="A picture containing text, sign, picture frame&#10;&#10;Description automatically generated">
            <a:extLst>
              <a:ext uri="{FF2B5EF4-FFF2-40B4-BE49-F238E27FC236}">
                <a16:creationId xmlns:a16="http://schemas.microsoft.com/office/drawing/2014/main" id="{01E48E2A-7310-41D9-A612-05222EC875D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04361" y="2137681"/>
            <a:ext cx="509017" cy="509017"/>
          </a:xfrm>
          <a:prstGeom prst="rect">
            <a:avLst/>
          </a:prstGeom>
        </p:spPr>
      </p:pic>
      <p:pic>
        <p:nvPicPr>
          <p:cNvPr id="7" name="Picture 6" descr="Icon&#10;&#10;Description automatically generated">
            <a:extLst>
              <a:ext uri="{FF2B5EF4-FFF2-40B4-BE49-F238E27FC236}">
                <a16:creationId xmlns:a16="http://schemas.microsoft.com/office/drawing/2014/main" id="{C91C361F-8225-42CD-A047-58B61A272A9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93675" y="2912977"/>
            <a:ext cx="509017" cy="509017"/>
          </a:xfrm>
          <a:prstGeom prst="rect">
            <a:avLst/>
          </a:prstGeom>
        </p:spPr>
      </p:pic>
      <p:pic>
        <p:nvPicPr>
          <p:cNvPr id="8" name="Picture 7" descr="A picture containing text, sign&#10;&#10;Description automatically generated">
            <a:extLst>
              <a:ext uri="{FF2B5EF4-FFF2-40B4-BE49-F238E27FC236}">
                <a16:creationId xmlns:a16="http://schemas.microsoft.com/office/drawing/2014/main" id="{8AF8377C-0F81-4796-B3B0-BE51E70EC4A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449852" y="3580158"/>
            <a:ext cx="509017" cy="509017"/>
          </a:xfrm>
          <a:prstGeom prst="rect">
            <a:avLst/>
          </a:prstGeom>
        </p:spPr>
      </p:pic>
      <p:sp>
        <p:nvSpPr>
          <p:cNvPr id="9" name="Content Placeholder 6">
            <a:extLst>
              <a:ext uri="{FF2B5EF4-FFF2-40B4-BE49-F238E27FC236}">
                <a16:creationId xmlns:a16="http://schemas.microsoft.com/office/drawing/2014/main" id="{A6A18B9F-341F-4527-BD22-7F7465443794}"/>
              </a:ext>
            </a:extLst>
          </p:cNvPr>
          <p:cNvSpPr txBox="1">
            <a:spLocks/>
          </p:cNvSpPr>
          <p:nvPr/>
        </p:nvSpPr>
        <p:spPr>
          <a:xfrm>
            <a:off x="629920" y="5019868"/>
            <a:ext cx="11236959" cy="1169897"/>
          </a:xfrm>
          <a:prstGeom prst="rect">
            <a:avLst/>
          </a:prstGeom>
        </p:spPr>
        <p:txBody>
          <a:bodyPr vert="horz" lIns="0" tIns="45720" rIns="0" bIns="45720" rtlCol="0">
            <a:normAutofit/>
          </a:bodyPr>
          <a:lstStyle>
            <a:lvl1pPr marL="457200" indent="-457200" algn="l" defTabSz="914400" rtl="0" eaLnBrk="1" latinLnBrk="0" hangingPunct="1">
              <a:lnSpc>
                <a:spcPct val="100000"/>
              </a:lnSpc>
              <a:spcBef>
                <a:spcPts val="1000"/>
              </a:spcBef>
              <a:spcAft>
                <a:spcPts val="300"/>
              </a:spcAft>
              <a:buClr>
                <a:srgbClr val="D42B1E"/>
              </a:buClr>
              <a:buFont typeface="Wingdings" panose="05000000000000000000" pitchFamily="2" charset="2"/>
              <a:buChar char="§"/>
              <a:tabLst/>
              <a:defRPr lang="en-US" sz="2800" kern="1200" dirty="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300"/>
              </a:spcAft>
              <a:buClr>
                <a:srgbClr val="D42B1E"/>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D42B1E"/>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D42B1E"/>
              </a:buClr>
              <a:buSzPct val="100000"/>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D42B1E"/>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300"/>
              </a:spcAft>
              <a:buClr>
                <a:srgbClr val="D42B1E"/>
              </a:buClr>
              <a:buSzTx/>
              <a:buFont typeface="Wingdings" panose="05000000000000000000" pitchFamily="2" charset="2"/>
              <a:buNone/>
              <a:tabLst/>
              <a:defRPr/>
            </a:pPr>
            <a:r>
              <a:rPr kumimoji="0" lang="en-US" sz="2400" b="0" i="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Internal Controls are “everyone’s business”</a:t>
            </a:r>
          </a:p>
          <a:p>
            <a:pPr marL="0" marR="0" lvl="0" indent="0" algn="ctr" defTabSz="914400" rtl="0" eaLnBrk="1" fontAlgn="auto" latinLnBrk="0" hangingPunct="1">
              <a:lnSpc>
                <a:spcPct val="100000"/>
              </a:lnSpc>
              <a:spcBef>
                <a:spcPts val="1000"/>
              </a:spcBef>
              <a:spcAft>
                <a:spcPts val="300"/>
              </a:spcAft>
              <a:buClr>
                <a:srgbClr val="D42B1E"/>
              </a:buClr>
              <a:buSzTx/>
              <a:buFont typeface="Wingdings" panose="05000000000000000000" pitchFamily="2" charset="2"/>
              <a:buNone/>
              <a:tabLst/>
              <a:defRPr/>
            </a:pPr>
            <a:r>
              <a:rPr kumimoji="0" lang="en-US" sz="2400" b="0" i="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Not just the responsibility of Finance, Accounting or Internal Audit</a:t>
            </a:r>
            <a:endParaRPr kumimoji="0" lang="en-US" sz="24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6850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fade">
                                      <p:cBhvr>
                                        <p:cTn id="31" dur="500"/>
                                        <p:tgtEl>
                                          <p:spTgt spid="4">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Effect transition="in" filter="fade">
                                      <p:cBhvr>
                                        <p:cTn id="39" dur="500"/>
                                        <p:tgtEl>
                                          <p:spTgt spid="9">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
                                            <p:txEl>
                                              <p:pRg st="1" end="1"/>
                                            </p:txEl>
                                          </p:spTgt>
                                        </p:tgtEl>
                                        <p:attrNameLst>
                                          <p:attrName>style.visibility</p:attrName>
                                        </p:attrNameLst>
                                      </p:cBhvr>
                                      <p:to>
                                        <p:strVal val="visible"/>
                                      </p:to>
                                    </p:set>
                                    <p:animEffect transition="in" filter="fade">
                                      <p:cBhvr>
                                        <p:cTn id="44"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9" grpId="0" uiExpand="1" build="p" bldLvl="3"/>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925366-52F1-486B-978E-2707DB6D7F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C1CBF37E-C44F-411D-BA3C-C3A5B62601E1}"/>
              </a:ext>
            </a:extLst>
          </p:cNvPr>
          <p:cNvSpPr>
            <a:spLocks noGrp="1"/>
          </p:cNvSpPr>
          <p:nvPr>
            <p:ph idx="1"/>
          </p:nvPr>
        </p:nvSpPr>
        <p:spPr>
          <a:xfrm>
            <a:off x="477521" y="3138985"/>
            <a:ext cx="11236959" cy="2021957"/>
          </a:xfrm>
        </p:spPr>
        <p:txBody>
          <a:bodyPr>
            <a:noAutofit/>
          </a:bodyPr>
          <a:lstStyle/>
          <a:p>
            <a:r>
              <a:rPr lang="en-US" sz="2400" dirty="0"/>
              <a:t>Loss or theft of assets</a:t>
            </a:r>
          </a:p>
          <a:p>
            <a:r>
              <a:rPr lang="en-US" sz="2400" dirty="0"/>
              <a:t>Inaccurate financial information</a:t>
            </a:r>
          </a:p>
          <a:p>
            <a:r>
              <a:rPr lang="en-US" sz="2400" dirty="0"/>
              <a:t>Excessive cost within the organization</a:t>
            </a:r>
          </a:p>
          <a:p>
            <a:r>
              <a:rPr lang="en-US" sz="2400" dirty="0"/>
              <a:t>Opportunities for fraud, waste and abuse</a:t>
            </a:r>
          </a:p>
          <a:p>
            <a:r>
              <a:rPr lang="en-US" sz="2400" dirty="0"/>
              <a:t>Non-compliance with laws or regulations</a:t>
            </a:r>
          </a:p>
        </p:txBody>
      </p:sp>
      <p:sp>
        <p:nvSpPr>
          <p:cNvPr id="5" name="Content Placeholder 4">
            <a:extLst>
              <a:ext uri="{FF2B5EF4-FFF2-40B4-BE49-F238E27FC236}">
                <a16:creationId xmlns:a16="http://schemas.microsoft.com/office/drawing/2014/main" id="{5BB88C01-A1F2-4575-9495-E92640B792B5}"/>
              </a:ext>
            </a:extLst>
          </p:cNvPr>
          <p:cNvSpPr>
            <a:spLocks noGrp="1"/>
          </p:cNvSpPr>
          <p:nvPr>
            <p:ph idx="13"/>
          </p:nvPr>
        </p:nvSpPr>
        <p:spPr>
          <a:xfrm>
            <a:off x="477520" y="1740023"/>
            <a:ext cx="9806167" cy="1162202"/>
          </a:xfrm>
        </p:spPr>
        <p:txBody>
          <a:bodyPr>
            <a:normAutofit/>
          </a:bodyPr>
          <a:lstStyle/>
          <a:p>
            <a:r>
              <a:rPr lang="en-US" sz="3200" dirty="0"/>
              <a:t>Inadequate or Non-Existent Controls Can Lead To</a:t>
            </a:r>
          </a:p>
        </p:txBody>
      </p:sp>
    </p:spTree>
    <p:extLst>
      <p:ext uri="{BB962C8B-B14F-4D97-AF65-F5344CB8AC3E}">
        <p14:creationId xmlns:p14="http://schemas.microsoft.com/office/powerpoint/2010/main" val="311023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FD330-F57A-354F-35EC-C44806149C91}"/>
              </a:ext>
            </a:extLst>
          </p:cNvPr>
          <p:cNvSpPr>
            <a:spLocks noGrp="1"/>
          </p:cNvSpPr>
          <p:nvPr>
            <p:ph type="ctrTitle"/>
          </p:nvPr>
        </p:nvSpPr>
        <p:spPr/>
        <p:txBody>
          <a:bodyPr/>
          <a:lstStyle/>
          <a:p>
            <a:r>
              <a:rPr lang="en-US" dirty="0"/>
              <a:t>A Lesson Regarding Internal Controls</a:t>
            </a:r>
          </a:p>
        </p:txBody>
      </p:sp>
    </p:spTree>
    <p:extLst>
      <p:ext uri="{BB962C8B-B14F-4D97-AF65-F5344CB8AC3E}">
        <p14:creationId xmlns:p14="http://schemas.microsoft.com/office/powerpoint/2010/main" val="2884859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4F74307-49C6-FC65-3285-190595A0731A}"/>
              </a:ext>
            </a:extLst>
          </p:cNvPr>
          <p:cNvSpPr>
            <a:spLocks noGrp="1"/>
          </p:cNvSpPr>
          <p:nvPr>
            <p:ph type="title"/>
          </p:nvPr>
        </p:nvSpPr>
        <p:spPr/>
        <p:txBody>
          <a:bodyPr>
            <a:normAutofit fontScale="90000"/>
          </a:bodyPr>
          <a:lstStyle/>
          <a:p>
            <a:r>
              <a:rPr lang="en-US" dirty="0"/>
              <a:t>The Value of Internal Controls – Trust by Verify!</a:t>
            </a:r>
          </a:p>
        </p:txBody>
      </p:sp>
      <p:sp>
        <p:nvSpPr>
          <p:cNvPr id="4" name="Slide Number Placeholder 3">
            <a:extLst>
              <a:ext uri="{FF2B5EF4-FFF2-40B4-BE49-F238E27FC236}">
                <a16:creationId xmlns:a16="http://schemas.microsoft.com/office/drawing/2014/main" id="{893BE70A-9CA2-866C-5A25-FCC24C8ECC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7" name="Content Placeholder 6">
            <a:extLst>
              <a:ext uri="{FF2B5EF4-FFF2-40B4-BE49-F238E27FC236}">
                <a16:creationId xmlns:a16="http://schemas.microsoft.com/office/drawing/2014/main" id="{E9C3F200-67EB-2C6F-23F0-CFC6AC264037}"/>
              </a:ext>
            </a:extLst>
          </p:cNvPr>
          <p:cNvSpPr>
            <a:spLocks noGrp="1"/>
          </p:cNvSpPr>
          <p:nvPr>
            <p:ph idx="1"/>
          </p:nvPr>
        </p:nvSpPr>
        <p:spPr>
          <a:xfrm>
            <a:off x="477520" y="1447060"/>
            <a:ext cx="11236959" cy="4590306"/>
          </a:xfrm>
        </p:spPr>
        <p:txBody>
          <a:bodyPr>
            <a:normAutofit/>
          </a:bodyPr>
          <a:lstStyle/>
          <a:p>
            <a:r>
              <a:rPr lang="en-US" sz="2400" dirty="0"/>
              <a:t>10/80/10 Rule</a:t>
            </a:r>
          </a:p>
          <a:p>
            <a:pPr lvl="1"/>
            <a:r>
              <a:rPr lang="en-US" sz="2400" dirty="0"/>
              <a:t>Based on fraud presentation from former FBI Special Agent (for organizations in general), his professional judgement concluded:</a:t>
            </a:r>
          </a:p>
          <a:p>
            <a:pPr lvl="2"/>
            <a:r>
              <a:rPr lang="en-US" sz="2400" dirty="0"/>
              <a:t>10% of employees would never steal</a:t>
            </a:r>
          </a:p>
          <a:p>
            <a:pPr lvl="2"/>
            <a:r>
              <a:rPr lang="en-US" sz="2400" dirty="0"/>
              <a:t>10% of employees will likely steal at some point in time</a:t>
            </a:r>
          </a:p>
          <a:p>
            <a:pPr lvl="2"/>
            <a:r>
              <a:rPr lang="en-US" sz="2400" dirty="0"/>
              <a:t>80% of employees may or may not steal, depending on the situation they are in</a:t>
            </a:r>
            <a:br>
              <a:rPr lang="en-US" sz="2400" dirty="0"/>
            </a:br>
            <a:endParaRPr lang="en-US" sz="1200" dirty="0"/>
          </a:p>
          <a:p>
            <a:pPr marL="0" indent="0" algn="ctr">
              <a:buNone/>
            </a:pPr>
            <a:r>
              <a:rPr lang="en-US" sz="2400" i="1" u="sng" dirty="0"/>
              <a:t>Good people can make bad decisions</a:t>
            </a:r>
          </a:p>
          <a:p>
            <a:pPr marL="0" indent="0" algn="ctr">
              <a:spcBef>
                <a:spcPts val="0"/>
              </a:spcBef>
              <a:buNone/>
            </a:pPr>
            <a:r>
              <a:rPr lang="en-US" sz="2400" i="1" u="sng" dirty="0"/>
              <a:t>Proper control environment/procedures foster good decisions</a:t>
            </a:r>
          </a:p>
          <a:p>
            <a:endParaRPr lang="en-US" sz="2400" dirty="0"/>
          </a:p>
        </p:txBody>
      </p:sp>
    </p:spTree>
    <p:extLst>
      <p:ext uri="{BB962C8B-B14F-4D97-AF65-F5344CB8AC3E}">
        <p14:creationId xmlns:p14="http://schemas.microsoft.com/office/powerpoint/2010/main" val="13269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3"/>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18A3E-B247-4B61-AC31-E83DE5A41331}"/>
              </a:ext>
            </a:extLst>
          </p:cNvPr>
          <p:cNvSpPr>
            <a:spLocks noGrp="1"/>
          </p:cNvSpPr>
          <p:nvPr>
            <p:ph type="title"/>
          </p:nvPr>
        </p:nvSpPr>
        <p:spPr/>
        <p:txBody>
          <a:bodyPr>
            <a:normAutofit fontScale="90000"/>
          </a:bodyPr>
          <a:lstStyle/>
          <a:p>
            <a:r>
              <a:rPr lang="en-US" dirty="0"/>
              <a:t>The 80% - What Can Happen</a:t>
            </a:r>
          </a:p>
        </p:txBody>
      </p:sp>
      <p:sp>
        <p:nvSpPr>
          <p:cNvPr id="3" name="Slide Number Placeholder 2">
            <a:extLst>
              <a:ext uri="{FF2B5EF4-FFF2-40B4-BE49-F238E27FC236}">
                <a16:creationId xmlns:a16="http://schemas.microsoft.com/office/drawing/2014/main" id="{D13B1C25-C77E-43E2-9910-7DE5869BF2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0252B49A-624B-435F-817A-42F9E4A900A3}"/>
              </a:ext>
            </a:extLst>
          </p:cNvPr>
          <p:cNvSpPr>
            <a:spLocks noGrp="1"/>
          </p:cNvSpPr>
          <p:nvPr>
            <p:ph idx="1"/>
          </p:nvPr>
        </p:nvSpPr>
        <p:spPr>
          <a:xfrm>
            <a:off x="477520" y="1278384"/>
            <a:ext cx="11236959" cy="4758982"/>
          </a:xfrm>
        </p:spPr>
        <p:txBody>
          <a:bodyPr>
            <a:noAutofit/>
          </a:bodyPr>
          <a:lstStyle/>
          <a:p>
            <a:pPr lvl="0"/>
            <a:r>
              <a:rPr lang="en-US" sz="1600" dirty="0"/>
              <a:t>Female All-American athlete and student</a:t>
            </a:r>
          </a:p>
          <a:p>
            <a:pPr lvl="0"/>
            <a:r>
              <a:rPr lang="en-US" sz="1600" dirty="0"/>
              <a:t>Came from strong supportive family</a:t>
            </a:r>
          </a:p>
          <a:p>
            <a:pPr lvl="0"/>
            <a:r>
              <a:rPr lang="en-US" sz="1600" dirty="0"/>
              <a:t>Career started with small growing company - she worked very hard</a:t>
            </a:r>
          </a:p>
          <a:p>
            <a:pPr lvl="0"/>
            <a:r>
              <a:rPr lang="en-US" sz="1600" dirty="0"/>
              <a:t>1st theft - not initially intended (failed to reimburse employer for personal flight )</a:t>
            </a:r>
          </a:p>
          <a:p>
            <a:pPr lvl="0"/>
            <a:r>
              <a:rPr lang="en-US" sz="1600" dirty="0"/>
              <a:t>Based on personal budget at home being tight around holidays, it perpetuated into various cases of theft in which she would say “I will only do this one more time.”</a:t>
            </a:r>
          </a:p>
          <a:p>
            <a:pPr lvl="0"/>
            <a:r>
              <a:rPr lang="en-US" sz="1600" dirty="0"/>
              <a:t>She ended up stealing more than $500,000 over four years</a:t>
            </a:r>
          </a:p>
          <a:p>
            <a:pPr lvl="0"/>
            <a:r>
              <a:rPr lang="en-US" sz="1600" dirty="0"/>
              <a:t>Her world came crumbling down after guilt got to her / turned herself in</a:t>
            </a:r>
          </a:p>
          <a:p>
            <a:pPr lvl="0"/>
            <a:r>
              <a:rPr lang="en-US" sz="1600" dirty="0"/>
              <a:t>She went to prison for 18 months (5 weeks after giving birth)</a:t>
            </a:r>
          </a:p>
          <a:p>
            <a:pPr lvl="0"/>
            <a:r>
              <a:rPr lang="en-US" sz="1600" dirty="0"/>
              <a:t>As she took her first steps into federal prison, she looked through the glass panels in prison hallway and saw her parents crying as they held her baby</a:t>
            </a:r>
          </a:p>
          <a:p>
            <a:pPr lvl="0"/>
            <a:r>
              <a:rPr lang="en-US" sz="1600" dirty="0"/>
              <a:t>At that time, she realized she not only hurt herself and her employer but also her family</a:t>
            </a:r>
          </a:p>
        </p:txBody>
      </p:sp>
    </p:spTree>
    <p:extLst>
      <p:ext uri="{BB962C8B-B14F-4D97-AF65-F5344CB8AC3E}">
        <p14:creationId xmlns:p14="http://schemas.microsoft.com/office/powerpoint/2010/main" val="66404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fade">
                                      <p:cBhvr>
                                        <p:cTn id="52"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FD330-F57A-354F-35EC-C44806149C91}"/>
              </a:ext>
            </a:extLst>
          </p:cNvPr>
          <p:cNvSpPr>
            <a:spLocks noGrp="1"/>
          </p:cNvSpPr>
          <p:nvPr>
            <p:ph type="ctrTitle"/>
          </p:nvPr>
        </p:nvSpPr>
        <p:spPr/>
        <p:txBody>
          <a:bodyPr/>
          <a:lstStyle/>
          <a:p>
            <a:r>
              <a:rPr lang="en-US" dirty="0"/>
              <a:t>Internal Control Framework and Key Considerations</a:t>
            </a:r>
          </a:p>
        </p:txBody>
      </p:sp>
    </p:spTree>
    <p:extLst>
      <p:ext uri="{BB962C8B-B14F-4D97-AF65-F5344CB8AC3E}">
        <p14:creationId xmlns:p14="http://schemas.microsoft.com/office/powerpoint/2010/main" val="12164406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CA75F-D980-4784-9691-FB9D19AE8B73}"/>
              </a:ext>
            </a:extLst>
          </p:cNvPr>
          <p:cNvSpPr>
            <a:spLocks noGrp="1"/>
          </p:cNvSpPr>
          <p:nvPr>
            <p:ph type="title"/>
          </p:nvPr>
        </p:nvSpPr>
        <p:spPr/>
        <p:txBody>
          <a:bodyPr>
            <a:normAutofit fontScale="90000"/>
          </a:bodyPr>
          <a:lstStyle/>
          <a:p>
            <a:r>
              <a:rPr lang="en-US" dirty="0"/>
              <a:t>Internal Control Framework (COSO) *</a:t>
            </a:r>
          </a:p>
        </p:txBody>
      </p:sp>
      <p:sp>
        <p:nvSpPr>
          <p:cNvPr id="3" name="Slide Number Placeholder 2">
            <a:extLst>
              <a:ext uri="{FF2B5EF4-FFF2-40B4-BE49-F238E27FC236}">
                <a16:creationId xmlns:a16="http://schemas.microsoft.com/office/drawing/2014/main" id="{85FED68E-A204-4321-8BCB-C1DAC6A3FC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5" name="Content Placeholder 4">
            <a:extLst>
              <a:ext uri="{FF2B5EF4-FFF2-40B4-BE49-F238E27FC236}">
                <a16:creationId xmlns:a16="http://schemas.microsoft.com/office/drawing/2014/main" id="{7FBD3305-CCE0-47F2-BF7A-6E393A80B004}"/>
              </a:ext>
            </a:extLst>
          </p:cNvPr>
          <p:cNvPicPr>
            <a:picLocks noGrp="1" noChangeAspect="1"/>
          </p:cNvPicPr>
          <p:nvPr>
            <p:ph idx="1"/>
          </p:nvPr>
        </p:nvPicPr>
        <p:blipFill>
          <a:blip r:embed="rId2" cstate="print"/>
          <a:stretch>
            <a:fillRect/>
          </a:stretch>
        </p:blipFill>
        <p:spPr>
          <a:xfrm>
            <a:off x="7279341" y="1565089"/>
            <a:ext cx="4338918" cy="4338918"/>
          </a:xfrm>
          <a:prstGeom prst="rect">
            <a:avLst/>
          </a:prstGeom>
        </p:spPr>
      </p:pic>
      <p:sp>
        <p:nvSpPr>
          <p:cNvPr id="13" name="Content Placeholder 6">
            <a:extLst>
              <a:ext uri="{FF2B5EF4-FFF2-40B4-BE49-F238E27FC236}">
                <a16:creationId xmlns:a16="http://schemas.microsoft.com/office/drawing/2014/main" id="{B25288AD-0F0B-46B1-BB80-0166D562109E}"/>
              </a:ext>
            </a:extLst>
          </p:cNvPr>
          <p:cNvSpPr txBox="1">
            <a:spLocks/>
          </p:cNvSpPr>
          <p:nvPr/>
        </p:nvSpPr>
        <p:spPr>
          <a:xfrm>
            <a:off x="477520" y="1253331"/>
            <a:ext cx="6290833" cy="4784035"/>
          </a:xfrm>
          <a:prstGeom prst="rect">
            <a:avLst/>
          </a:prstGeom>
        </p:spPr>
        <p:txBody>
          <a:bodyPr vert="horz" lIns="0" tIns="45720" rIns="0" bIns="45720" rtlCol="0">
            <a:normAutofit/>
          </a:bodyPr>
          <a:lstStyle>
            <a:lvl1pPr marL="457200" indent="-457200" algn="l" defTabSz="914400" rtl="0" eaLnBrk="1" latinLnBrk="0" hangingPunct="1">
              <a:lnSpc>
                <a:spcPct val="100000"/>
              </a:lnSpc>
              <a:spcBef>
                <a:spcPts val="1000"/>
              </a:spcBef>
              <a:spcAft>
                <a:spcPts val="300"/>
              </a:spcAft>
              <a:buClr>
                <a:srgbClr val="D42B1E"/>
              </a:buClr>
              <a:buFont typeface="Wingdings" panose="05000000000000000000" pitchFamily="2" charset="2"/>
              <a:buChar char="§"/>
              <a:tabLst/>
              <a:defRPr lang="en-US" sz="2800" kern="1200" dirty="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300"/>
              </a:spcAft>
              <a:buClr>
                <a:srgbClr val="D42B1E"/>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D42B1E"/>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D42B1E"/>
              </a:buClr>
              <a:buSzPct val="100000"/>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D42B1E"/>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1000"/>
              </a:spcBef>
              <a:spcAft>
                <a:spcPts val="300"/>
              </a:spcAft>
              <a:buClr>
                <a:srgbClr val="D42B1E"/>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Widely accepted internal control framework</a:t>
            </a:r>
          </a:p>
          <a:p>
            <a:pPr marL="457200" marR="0" lvl="0" indent="-457200" algn="l" defTabSz="914400" rtl="0" eaLnBrk="1" fontAlgn="auto" latinLnBrk="0" hangingPunct="1">
              <a:lnSpc>
                <a:spcPct val="100000"/>
              </a:lnSpc>
              <a:spcBef>
                <a:spcPts val="1000"/>
              </a:spcBef>
              <a:spcAft>
                <a:spcPts val="300"/>
              </a:spcAft>
              <a:buClr>
                <a:srgbClr val="D42B1E"/>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Can be applied by entities of all sizes</a:t>
            </a:r>
          </a:p>
          <a:p>
            <a:pPr marL="457200" marR="0" lvl="0" indent="-457200" algn="l" defTabSz="914400" rtl="0" eaLnBrk="1" fontAlgn="auto" latinLnBrk="0" hangingPunct="1">
              <a:lnSpc>
                <a:spcPct val="100000"/>
              </a:lnSpc>
              <a:spcBef>
                <a:spcPts val="1000"/>
              </a:spcBef>
              <a:spcAft>
                <a:spcPts val="300"/>
              </a:spcAft>
              <a:buClr>
                <a:srgbClr val="D42B1E"/>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Internal control categories</a:t>
            </a:r>
          </a:p>
          <a:p>
            <a:pPr marL="685800" marR="0" lvl="1" indent="-228600" algn="l" defTabSz="914400" rtl="0" eaLnBrk="1" fontAlgn="auto" latinLnBrk="0" hangingPunct="1">
              <a:lnSpc>
                <a:spcPct val="100000"/>
              </a:lnSpc>
              <a:spcBef>
                <a:spcPts val="500"/>
              </a:spcBef>
              <a:spcAft>
                <a:spcPts val="300"/>
              </a:spcAft>
              <a:buClr>
                <a:srgbClr val="D42B1E"/>
              </a:buClr>
              <a:buSzTx/>
              <a:buFont typeface="System Font Regular"/>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Control Environment</a:t>
            </a:r>
          </a:p>
          <a:p>
            <a:pPr marL="685800" marR="0" lvl="1" indent="-228600" algn="l" defTabSz="914400" rtl="0" eaLnBrk="1" fontAlgn="auto" latinLnBrk="0" hangingPunct="1">
              <a:lnSpc>
                <a:spcPct val="100000"/>
              </a:lnSpc>
              <a:spcBef>
                <a:spcPts val="500"/>
              </a:spcBef>
              <a:spcAft>
                <a:spcPts val="300"/>
              </a:spcAft>
              <a:buClr>
                <a:srgbClr val="D42B1E"/>
              </a:buClr>
              <a:buSzTx/>
              <a:buFont typeface="System Font Regular"/>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Risk Assessment</a:t>
            </a:r>
          </a:p>
          <a:p>
            <a:pPr marL="685800" marR="0" lvl="1" indent="-228600" algn="l" defTabSz="914400" rtl="0" eaLnBrk="1" fontAlgn="auto" latinLnBrk="0" hangingPunct="1">
              <a:lnSpc>
                <a:spcPct val="100000"/>
              </a:lnSpc>
              <a:spcBef>
                <a:spcPts val="500"/>
              </a:spcBef>
              <a:spcAft>
                <a:spcPts val="300"/>
              </a:spcAft>
              <a:buClr>
                <a:srgbClr val="D42B1E"/>
              </a:buClr>
              <a:buSzTx/>
              <a:buFont typeface="System Font Regular"/>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Control Activities</a:t>
            </a:r>
          </a:p>
          <a:p>
            <a:pPr marL="685800" marR="0" lvl="1" indent="-228600" algn="l" defTabSz="914400" rtl="0" eaLnBrk="1" fontAlgn="auto" latinLnBrk="0" hangingPunct="1">
              <a:lnSpc>
                <a:spcPct val="100000"/>
              </a:lnSpc>
              <a:spcBef>
                <a:spcPts val="500"/>
              </a:spcBef>
              <a:spcAft>
                <a:spcPts val="300"/>
              </a:spcAft>
              <a:buClr>
                <a:srgbClr val="D42B1E"/>
              </a:buClr>
              <a:buSzTx/>
              <a:buFont typeface="System Font Regular"/>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Information &amp; Communication</a:t>
            </a:r>
          </a:p>
          <a:p>
            <a:pPr marL="685800" marR="0" lvl="1" indent="-228600" algn="l" defTabSz="914400" rtl="0" eaLnBrk="1" fontAlgn="auto" latinLnBrk="0" hangingPunct="1">
              <a:lnSpc>
                <a:spcPct val="100000"/>
              </a:lnSpc>
              <a:spcBef>
                <a:spcPts val="500"/>
              </a:spcBef>
              <a:spcAft>
                <a:spcPts val="300"/>
              </a:spcAft>
              <a:buClr>
                <a:srgbClr val="D42B1E"/>
              </a:buClr>
              <a:buSzTx/>
              <a:buFont typeface="System Font Regular"/>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Monitoring Activities</a:t>
            </a:r>
          </a:p>
          <a:p>
            <a:pPr marL="457200" marR="0" lvl="0" indent="-457200" algn="l" defTabSz="914400" rtl="0" eaLnBrk="1" fontAlgn="auto" latinLnBrk="0" hangingPunct="1">
              <a:lnSpc>
                <a:spcPct val="100000"/>
              </a:lnSpc>
              <a:spcBef>
                <a:spcPts val="1000"/>
              </a:spcBef>
              <a:spcAft>
                <a:spcPts val="300"/>
              </a:spcAft>
              <a:buClr>
                <a:srgbClr val="D42B1E"/>
              </a:buClr>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7C2691A9-7E89-47B6-B755-56A06A3153AD}"/>
              </a:ext>
            </a:extLst>
          </p:cNvPr>
          <p:cNvSpPr txBox="1"/>
          <p:nvPr/>
        </p:nvSpPr>
        <p:spPr>
          <a:xfrm>
            <a:off x="2052917" y="6037366"/>
            <a:ext cx="9265115" cy="523220"/>
          </a:xfrm>
          <a:prstGeom prst="rect">
            <a:avLst/>
          </a:prstGeom>
          <a:noFill/>
        </p:spPr>
        <p:txBody>
          <a:bodyPr wrap="square" rtlCol="0">
            <a:spAutoFit/>
          </a:bodyPr>
          <a:lstStyle/>
          <a:p>
            <a:pPr marL="168275" marR="0" lvl="0" indent="-168275"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Internal Control – Integrated Framework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(Committee of Sponsoring Organizations of the Treadway Commission (COSO))</a:t>
            </a:r>
          </a:p>
        </p:txBody>
      </p:sp>
    </p:spTree>
    <p:extLst>
      <p:ext uri="{BB962C8B-B14F-4D97-AF65-F5344CB8AC3E}">
        <p14:creationId xmlns:p14="http://schemas.microsoft.com/office/powerpoint/2010/main" val="197610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fade">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fade">
                                      <p:cBhvr>
                                        <p:cTn id="27" dur="500"/>
                                        <p:tgtEl>
                                          <p:spTgt spid="1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xEl>
                                              <p:pRg st="4" end="4"/>
                                            </p:txEl>
                                          </p:spTgt>
                                        </p:tgtEl>
                                        <p:attrNameLst>
                                          <p:attrName>style.visibility</p:attrName>
                                        </p:attrNameLst>
                                      </p:cBhvr>
                                      <p:to>
                                        <p:strVal val="visible"/>
                                      </p:to>
                                    </p:set>
                                    <p:animEffect transition="in" filter="fade">
                                      <p:cBhvr>
                                        <p:cTn id="32" dur="500"/>
                                        <p:tgtEl>
                                          <p:spTgt spid="1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xEl>
                                              <p:pRg st="5" end="5"/>
                                            </p:txEl>
                                          </p:spTgt>
                                        </p:tgtEl>
                                        <p:attrNameLst>
                                          <p:attrName>style.visibility</p:attrName>
                                        </p:attrNameLst>
                                      </p:cBhvr>
                                      <p:to>
                                        <p:strVal val="visible"/>
                                      </p:to>
                                    </p:set>
                                    <p:animEffect transition="in" filter="fade">
                                      <p:cBhvr>
                                        <p:cTn id="37" dur="500"/>
                                        <p:tgtEl>
                                          <p:spTgt spid="1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xEl>
                                              <p:pRg st="6" end="6"/>
                                            </p:txEl>
                                          </p:spTgt>
                                        </p:tgtEl>
                                        <p:attrNameLst>
                                          <p:attrName>style.visibility</p:attrName>
                                        </p:attrNameLst>
                                      </p:cBhvr>
                                      <p:to>
                                        <p:strVal val="visible"/>
                                      </p:to>
                                    </p:set>
                                    <p:animEffect transition="in" filter="fade">
                                      <p:cBhvr>
                                        <p:cTn id="42" dur="500"/>
                                        <p:tgtEl>
                                          <p:spTgt spid="1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xEl>
                                              <p:pRg st="7" end="7"/>
                                            </p:txEl>
                                          </p:spTgt>
                                        </p:tgtEl>
                                        <p:attrNameLst>
                                          <p:attrName>style.visibility</p:attrName>
                                        </p:attrNameLst>
                                      </p:cBhvr>
                                      <p:to>
                                        <p:strVal val="visible"/>
                                      </p:to>
                                    </p:set>
                                    <p:animEffect transition="in" filter="fade">
                                      <p:cBhvr>
                                        <p:cTn id="47"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3"/>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object 6">
            <a:extLst>
              <a:ext uri="{FF2B5EF4-FFF2-40B4-BE49-F238E27FC236}">
                <a16:creationId xmlns:a16="http://schemas.microsoft.com/office/drawing/2014/main" id="{3931AD3A-FE6A-BCDA-D876-F715134308E3}"/>
              </a:ext>
            </a:extLst>
          </p:cNvPr>
          <p:cNvGraphicFramePr>
            <a:graphicFrameLocks noGrp="1"/>
          </p:cNvGraphicFramePr>
          <p:nvPr/>
        </p:nvGraphicFramePr>
        <p:xfrm>
          <a:off x="477520" y="2128106"/>
          <a:ext cx="11426950" cy="2626444"/>
        </p:xfrm>
        <a:graphic>
          <a:graphicData uri="http://schemas.openxmlformats.org/drawingml/2006/table">
            <a:tbl>
              <a:tblPr firstRow="1" bandRow="1">
                <a:tableStyleId>{2D5ABB26-0587-4C30-8999-92F81FD0307C}</a:tableStyleId>
              </a:tblPr>
              <a:tblGrid>
                <a:gridCol w="2285390">
                  <a:extLst>
                    <a:ext uri="{9D8B030D-6E8A-4147-A177-3AD203B41FA5}">
                      <a16:colId xmlns:a16="http://schemas.microsoft.com/office/drawing/2014/main" val="20000"/>
                    </a:ext>
                  </a:extLst>
                </a:gridCol>
                <a:gridCol w="2285390">
                  <a:extLst>
                    <a:ext uri="{9D8B030D-6E8A-4147-A177-3AD203B41FA5}">
                      <a16:colId xmlns:a16="http://schemas.microsoft.com/office/drawing/2014/main" val="20001"/>
                    </a:ext>
                  </a:extLst>
                </a:gridCol>
                <a:gridCol w="2285390">
                  <a:extLst>
                    <a:ext uri="{9D8B030D-6E8A-4147-A177-3AD203B41FA5}">
                      <a16:colId xmlns:a16="http://schemas.microsoft.com/office/drawing/2014/main" val="20002"/>
                    </a:ext>
                  </a:extLst>
                </a:gridCol>
                <a:gridCol w="2285390">
                  <a:extLst>
                    <a:ext uri="{9D8B030D-6E8A-4147-A177-3AD203B41FA5}">
                      <a16:colId xmlns:a16="http://schemas.microsoft.com/office/drawing/2014/main" val="345397422"/>
                    </a:ext>
                  </a:extLst>
                </a:gridCol>
                <a:gridCol w="2285390">
                  <a:extLst>
                    <a:ext uri="{9D8B030D-6E8A-4147-A177-3AD203B41FA5}">
                      <a16:colId xmlns:a16="http://schemas.microsoft.com/office/drawing/2014/main" val="3542418730"/>
                    </a:ext>
                  </a:extLst>
                </a:gridCol>
              </a:tblGrid>
              <a:tr h="217256">
                <a:tc>
                  <a:txBody>
                    <a:bodyPr/>
                    <a:lstStyle/>
                    <a:p>
                      <a:pPr>
                        <a:lnSpc>
                          <a:spcPct val="100000"/>
                        </a:lnSpc>
                      </a:pPr>
                      <a:endParaRPr sz="900" dirty="0">
                        <a:latin typeface="Times New Roman"/>
                        <a:cs typeface="Times New Roman"/>
                      </a:endParaRPr>
                    </a:p>
                  </a:txBody>
                  <a:tcPr marL="0" marR="0" marT="0" marB="0">
                    <a:lnT w="12700" cap="flat" cmpd="sng" algn="ctr">
                      <a:noFill/>
                      <a:prstDash val="solid"/>
                      <a:round/>
                      <a:headEnd type="none" w="med" len="med"/>
                      <a:tailEnd type="none" w="med" len="med"/>
                    </a:lnT>
                  </a:tcPr>
                </a:tc>
                <a:tc>
                  <a:txBody>
                    <a:bodyPr/>
                    <a:lstStyle/>
                    <a:p>
                      <a:pPr>
                        <a:lnSpc>
                          <a:spcPct val="100000"/>
                        </a:lnSpc>
                      </a:pPr>
                      <a:endParaRPr sz="900" dirty="0">
                        <a:latin typeface="Times New Roman"/>
                        <a:cs typeface="Times New Roman"/>
                      </a:endParaRPr>
                    </a:p>
                  </a:txBody>
                  <a:tcPr marL="0" marR="0" marT="0" marB="0">
                    <a:lnT w="12700" cap="flat" cmpd="sng" algn="ctr">
                      <a:noFill/>
                      <a:prstDash val="solid"/>
                      <a:round/>
                      <a:headEnd type="none" w="med" len="med"/>
                      <a:tailEnd type="none" w="med" len="med"/>
                    </a:lnT>
                  </a:tcPr>
                </a:tc>
                <a:tc>
                  <a:txBody>
                    <a:bodyPr/>
                    <a:lstStyle/>
                    <a:p>
                      <a:pPr>
                        <a:lnSpc>
                          <a:spcPct val="100000"/>
                        </a:lnSpc>
                      </a:pPr>
                      <a:endParaRPr sz="900" dirty="0">
                        <a:latin typeface="Times New Roman"/>
                        <a:cs typeface="Times New Roman"/>
                      </a:endParaRPr>
                    </a:p>
                  </a:txBody>
                  <a:tcPr marL="0" marR="0" marT="0" marB="0">
                    <a:lnT w="12700" cap="flat" cmpd="sng" algn="ctr">
                      <a:noFill/>
                      <a:prstDash val="solid"/>
                      <a:round/>
                      <a:headEnd type="none" w="med" len="med"/>
                      <a:tailEnd type="none" w="med" len="med"/>
                    </a:lnT>
                  </a:tcPr>
                </a:tc>
                <a:tc>
                  <a:txBody>
                    <a:bodyPr/>
                    <a:lstStyle/>
                    <a:p>
                      <a:pPr>
                        <a:lnSpc>
                          <a:spcPct val="100000"/>
                        </a:lnSpc>
                      </a:pPr>
                      <a:endParaRPr sz="900" dirty="0">
                        <a:latin typeface="Times New Roman"/>
                        <a:cs typeface="Times New Roman"/>
                      </a:endParaRPr>
                    </a:p>
                  </a:txBody>
                  <a:tcPr marL="0" marR="0" marT="0" marB="0">
                    <a:lnT w="12700" cap="flat" cmpd="sng" algn="ctr">
                      <a:noFill/>
                      <a:prstDash val="solid"/>
                      <a:round/>
                      <a:headEnd type="none" w="med" len="med"/>
                      <a:tailEnd type="none" w="med" len="med"/>
                    </a:lnT>
                  </a:tcPr>
                </a:tc>
                <a:tc>
                  <a:txBody>
                    <a:bodyPr/>
                    <a:lstStyle/>
                    <a:p>
                      <a:pPr>
                        <a:lnSpc>
                          <a:spcPct val="100000"/>
                        </a:lnSpc>
                      </a:pPr>
                      <a:endParaRPr sz="900" dirty="0">
                        <a:latin typeface="Times New Roman"/>
                        <a:cs typeface="Times New Roman"/>
                      </a:endParaRPr>
                    </a:p>
                  </a:txBody>
                  <a:tcPr marL="0" marR="0" marT="0" marB="0">
                    <a:lnT w="12700" cap="flat" cmpd="sng" algn="ctr">
                      <a:noFill/>
                      <a:prstDash val="solid"/>
                      <a:round/>
                      <a:headEnd type="none" w="med" len="med"/>
                      <a:tailEnd type="none" w="med" len="med"/>
                    </a:lnT>
                  </a:tcPr>
                </a:tc>
                <a:extLst>
                  <a:ext uri="{0D108BD9-81ED-4DB2-BD59-A6C34878D82A}">
                    <a16:rowId xmlns:a16="http://schemas.microsoft.com/office/drawing/2014/main" val="10000"/>
                  </a:ext>
                </a:extLst>
              </a:tr>
              <a:tr h="488948">
                <a:tc>
                  <a:txBody>
                    <a:bodyPr/>
                    <a:lstStyle/>
                    <a:p>
                      <a:pPr marL="104775">
                        <a:lnSpc>
                          <a:spcPct val="100000"/>
                        </a:lnSpc>
                        <a:spcBef>
                          <a:spcPts val="489"/>
                        </a:spcBef>
                      </a:pPr>
                      <a:endParaRPr sz="1100" dirty="0">
                        <a:latin typeface="Arial"/>
                        <a:cs typeface="Arial"/>
                      </a:endParaRPr>
                    </a:p>
                  </a:txBody>
                  <a:tcPr marL="0" marR="0" marT="0" marB="0" anchor="ctr">
                    <a:lnR w="9525">
                      <a:solidFill>
                        <a:srgbClr val="231F20"/>
                      </a:solidFill>
                      <a:prstDash val="solid"/>
                    </a:lnR>
                    <a:lnB w="3175" cap="flat" cmpd="sng" algn="ctr">
                      <a:noFill/>
                      <a:prstDash val="solid"/>
                      <a:round/>
                      <a:headEnd type="none" w="med" len="med"/>
                      <a:tailEnd type="none" w="med" len="med"/>
                    </a:lnB>
                  </a:tcPr>
                </a:tc>
                <a:tc>
                  <a:txBody>
                    <a:bodyPr/>
                    <a:lstStyle/>
                    <a:p>
                      <a:endParaRPr lang="en-US" sz="1100" b="1" kern="1200" dirty="0">
                        <a:solidFill>
                          <a:srgbClr val="231F20"/>
                        </a:solidFill>
                        <a:latin typeface="Arial"/>
                        <a:ea typeface="+mn-ea"/>
                        <a:cs typeface="Arial"/>
                      </a:endParaRPr>
                    </a:p>
                  </a:txBody>
                  <a:tcPr marR="0" marT="0" marB="0" anchor="ctr">
                    <a:lnL w="9525">
                      <a:solidFill>
                        <a:srgbClr val="231F20"/>
                      </a:solidFill>
                      <a:prstDash val="solid"/>
                    </a:lnL>
                    <a:lnR w="9525">
                      <a:solidFill>
                        <a:srgbClr val="231F20"/>
                      </a:solidFill>
                      <a:prstDash val="solid"/>
                    </a:lnR>
                    <a:lnB w="3175" cap="flat" cmpd="sng" algn="ctr">
                      <a:noFill/>
                      <a:prstDash val="solid"/>
                      <a:round/>
                      <a:headEnd type="none" w="med" len="med"/>
                      <a:tailEnd type="none" w="med" len="med"/>
                    </a:lnB>
                  </a:tcPr>
                </a:tc>
                <a:tc>
                  <a:txBody>
                    <a:bodyPr/>
                    <a:lstStyle/>
                    <a:p>
                      <a:endParaRPr lang="en-US" sz="1100" b="1" kern="1200" dirty="0">
                        <a:solidFill>
                          <a:srgbClr val="231F20"/>
                        </a:solidFill>
                        <a:latin typeface="Arial"/>
                        <a:ea typeface="+mn-ea"/>
                        <a:cs typeface="Arial"/>
                      </a:endParaRPr>
                    </a:p>
                  </a:txBody>
                  <a:tcPr marR="0" marT="0" marB="0" anchor="ctr">
                    <a:lnL w="9525">
                      <a:solidFill>
                        <a:srgbClr val="231F20"/>
                      </a:solidFill>
                      <a:prstDash val="solid"/>
                    </a:lnL>
                    <a:lnR w="9525" cap="flat" cmpd="sng" algn="ctr">
                      <a:solidFill>
                        <a:srgbClr val="231F20"/>
                      </a:solidFill>
                      <a:prstDash val="solid"/>
                      <a:round/>
                      <a:headEnd type="none" w="med" len="med"/>
                      <a:tailEnd type="none" w="med" len="med"/>
                    </a:lnR>
                    <a:lnB w="3175" cap="flat" cmpd="sng" algn="ctr">
                      <a:noFill/>
                      <a:prstDash val="solid"/>
                      <a:round/>
                      <a:headEnd type="none" w="med" len="med"/>
                      <a:tailEnd type="none" w="med" len="med"/>
                    </a:lnB>
                  </a:tcPr>
                </a:tc>
                <a:tc>
                  <a:txBody>
                    <a:bodyPr/>
                    <a:lstStyle/>
                    <a:p>
                      <a:endParaRPr lang="en-US" sz="1100" b="1" kern="1200" dirty="0">
                        <a:solidFill>
                          <a:srgbClr val="231F20"/>
                        </a:solidFill>
                        <a:latin typeface="Arial"/>
                        <a:ea typeface="+mn-ea"/>
                        <a:cs typeface="Arial"/>
                      </a:endParaRPr>
                    </a:p>
                  </a:txBody>
                  <a:tcPr marR="0" marT="0" marB="0" anchor="ctr">
                    <a:lnL w="9525">
                      <a:solidFill>
                        <a:srgbClr val="231F20"/>
                      </a:solidFill>
                      <a:prstDash val="solid"/>
                    </a:lnL>
                    <a:lnR w="9525" cap="flat" cmpd="sng" algn="ctr">
                      <a:solidFill>
                        <a:srgbClr val="231F20"/>
                      </a:solidFill>
                      <a:prstDash val="solid"/>
                      <a:round/>
                      <a:headEnd type="none" w="med" len="med"/>
                      <a:tailEnd type="none" w="med" len="med"/>
                    </a:lnR>
                    <a:lnB w="3175" cap="flat" cmpd="sng" algn="ctr">
                      <a:noFill/>
                      <a:prstDash val="solid"/>
                      <a:round/>
                      <a:headEnd type="none" w="med" len="med"/>
                      <a:tailEnd type="none" w="med" len="med"/>
                    </a:lnB>
                  </a:tcPr>
                </a:tc>
                <a:tc>
                  <a:txBody>
                    <a:bodyPr/>
                    <a:lstStyle/>
                    <a:p>
                      <a:endParaRPr lang="en-US" sz="1100" b="1" kern="1200" dirty="0">
                        <a:solidFill>
                          <a:srgbClr val="231F20"/>
                        </a:solidFill>
                        <a:latin typeface="Arial"/>
                        <a:ea typeface="+mn-ea"/>
                        <a:cs typeface="Arial"/>
                      </a:endParaRPr>
                    </a:p>
                  </a:txBody>
                  <a:tcPr marR="0" marT="0" marB="0" anchor="ctr">
                    <a:lnL w="9525">
                      <a:solidFill>
                        <a:srgbClr val="231F20"/>
                      </a:solidFill>
                      <a:prstDash val="solid"/>
                    </a:lnL>
                    <a:lnR w="12700" cap="flat" cmpd="sng" algn="ctr">
                      <a:noFill/>
                      <a:prstDash val="solid"/>
                      <a:round/>
                      <a:headEnd type="none" w="med" len="med"/>
                      <a:tailEnd type="none" w="med" len="med"/>
                    </a:lnR>
                    <a:lnB w="3175" cap="flat" cmpd="sng" algn="ctr">
                      <a:noFill/>
                      <a:prstDash val="solid"/>
                      <a:round/>
                      <a:headEnd type="none" w="med" len="med"/>
                      <a:tailEnd type="none" w="med" len="med"/>
                    </a:lnB>
                  </a:tcPr>
                </a:tc>
                <a:extLst>
                  <a:ext uri="{0D108BD9-81ED-4DB2-BD59-A6C34878D82A}">
                    <a16:rowId xmlns:a16="http://schemas.microsoft.com/office/drawing/2014/main" val="10001"/>
                  </a:ext>
                </a:extLst>
              </a:tr>
              <a:tr h="91440">
                <a:tc>
                  <a:txBody>
                    <a:bodyPr/>
                    <a:lstStyle/>
                    <a:p>
                      <a:pPr marL="104775">
                        <a:lnSpc>
                          <a:spcPct val="100000"/>
                        </a:lnSpc>
                        <a:spcBef>
                          <a:spcPts val="489"/>
                        </a:spcBef>
                      </a:pPr>
                      <a:endParaRPr sz="200" dirty="0">
                        <a:latin typeface="Arial"/>
                        <a:cs typeface="Arial"/>
                      </a:endParaRPr>
                    </a:p>
                  </a:txBody>
                  <a:tcPr marL="0" marR="0" marT="0" marB="0" anchor="b">
                    <a:lnL>
                      <a:noFill/>
                    </a:lnL>
                    <a:lnR w="9525"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solidFill>
                        <a:srgbClr val="DD2518"/>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 b="1" kern="1200" dirty="0">
                        <a:solidFill>
                          <a:srgbClr val="231F20"/>
                        </a:solidFill>
                        <a:latin typeface="Arial"/>
                        <a:ea typeface="+mn-ea"/>
                        <a:cs typeface="Arial"/>
                      </a:endParaRPr>
                    </a:p>
                  </a:txBody>
                  <a:tcPr marR="0"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solidFill>
                        <a:srgbClr val="DD2518"/>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 b="1" kern="1200" dirty="0">
                        <a:solidFill>
                          <a:srgbClr val="231F20"/>
                        </a:solidFill>
                        <a:latin typeface="Arial"/>
                        <a:ea typeface="+mn-ea"/>
                        <a:cs typeface="Arial"/>
                      </a:endParaRPr>
                    </a:p>
                  </a:txBody>
                  <a:tcPr marR="0" marT="0" marB="0" anchor="b">
                    <a:lnL w="9525" cap="flat" cmpd="sng" algn="ctr">
                      <a:noFill/>
                      <a:prstDash val="solid"/>
                      <a:round/>
                      <a:headEnd type="none" w="med" len="med"/>
                      <a:tailEnd type="none" w="med" len="med"/>
                    </a:lnL>
                    <a:lnR>
                      <a:noFill/>
                    </a:lnR>
                    <a:lnT w="3175" cap="flat" cmpd="sng" algn="ctr">
                      <a:noFill/>
                      <a:prstDash val="solid"/>
                      <a:round/>
                      <a:headEnd type="none" w="med" len="med"/>
                      <a:tailEnd type="none" w="med" len="med"/>
                    </a:lnT>
                    <a:lnB w="28575" cap="flat" cmpd="sng" algn="ctr">
                      <a:solidFill>
                        <a:srgbClr val="DD2518"/>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 b="1" kern="1200" dirty="0">
                        <a:solidFill>
                          <a:srgbClr val="231F20"/>
                        </a:solidFill>
                        <a:latin typeface="Arial"/>
                        <a:ea typeface="+mn-ea"/>
                        <a:cs typeface="Arial"/>
                      </a:endParaRPr>
                    </a:p>
                  </a:txBody>
                  <a:tcPr marR="0" marT="0" marB="0" anchor="b">
                    <a:lnL w="9525" cap="flat" cmpd="sng" algn="ctr">
                      <a:noFill/>
                      <a:prstDash val="solid"/>
                      <a:round/>
                      <a:headEnd type="none" w="med" len="med"/>
                      <a:tailEnd type="none" w="med" len="med"/>
                    </a:lnL>
                    <a:lnR>
                      <a:noFill/>
                    </a:lnR>
                    <a:lnT w="3175" cap="flat" cmpd="sng" algn="ctr">
                      <a:noFill/>
                      <a:prstDash val="solid"/>
                      <a:round/>
                      <a:headEnd type="none" w="med" len="med"/>
                      <a:tailEnd type="none" w="med" len="med"/>
                    </a:lnT>
                    <a:lnB w="28575" cap="flat" cmpd="sng" algn="ctr">
                      <a:solidFill>
                        <a:srgbClr val="DD2518"/>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 b="1" kern="1200" dirty="0">
                        <a:solidFill>
                          <a:srgbClr val="231F20"/>
                        </a:solidFill>
                        <a:latin typeface="Arial"/>
                        <a:ea typeface="+mn-ea"/>
                        <a:cs typeface="Arial"/>
                      </a:endParaRPr>
                    </a:p>
                  </a:txBody>
                  <a:tcPr marR="0" marT="0" marB="0" anchor="b">
                    <a:lnL w="9525" cap="flat" cmpd="sng" algn="ctr">
                      <a:noFill/>
                      <a:prstDash val="solid"/>
                      <a:round/>
                      <a:headEnd type="none" w="med" len="med"/>
                      <a:tailEnd type="none" w="med" len="med"/>
                    </a:lnL>
                    <a:lnR>
                      <a:noFill/>
                    </a:lnR>
                    <a:lnT w="3175" cap="flat" cmpd="sng" algn="ctr">
                      <a:noFill/>
                      <a:prstDash val="solid"/>
                      <a:round/>
                      <a:headEnd type="none" w="med" len="med"/>
                      <a:tailEnd type="none" w="med" len="med"/>
                    </a:lnT>
                    <a:lnB w="28575" cap="flat" cmpd="sng" algn="ctr">
                      <a:solidFill>
                        <a:srgbClr val="DD2518"/>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7130598"/>
                  </a:ext>
                </a:extLst>
              </a:tr>
              <a:tr h="1828800">
                <a:tc>
                  <a:txBody>
                    <a:bodyPr/>
                    <a:lstStyle/>
                    <a:p>
                      <a:pPr marL="231775" marR="54607" indent="-225425" algn="l" defTabSz="914400" rtl="0" eaLnBrk="1" latinLnBrk="0" hangingPunct="1">
                        <a:lnSpc>
                          <a:spcPts val="1500"/>
                        </a:lnSpc>
                        <a:spcBef>
                          <a:spcPts val="300"/>
                        </a:spcBef>
                        <a:buClr>
                          <a:schemeClr val="tx1"/>
                        </a:buClr>
                        <a:buFont typeface="Wingdings" pitchFamily="2" charset="2"/>
                        <a:buChar char="§"/>
                      </a:pPr>
                      <a:endParaRPr lang="en-US" sz="2000" kern="1200" dirty="0">
                        <a:solidFill>
                          <a:schemeClr val="tx1"/>
                        </a:solidFill>
                        <a:latin typeface="Arial" panose="020B0604020202020204" pitchFamily="34" charset="0"/>
                        <a:ea typeface="+mn-ea"/>
                        <a:cs typeface="Arial" panose="020B0604020202020204" pitchFamily="34" charset="0"/>
                      </a:endParaRPr>
                    </a:p>
                  </a:txBody>
                  <a:tcPr marR="0" marT="96520" marB="0">
                    <a:lnR w="3175">
                      <a:solidFill>
                        <a:srgbClr val="A7A8AA"/>
                      </a:solidFill>
                      <a:prstDash val="solid"/>
                    </a:lnR>
                    <a:lnT w="28575" cap="flat" cmpd="sng" algn="ctr">
                      <a:solidFill>
                        <a:srgbClr val="DD2518"/>
                      </a:solidFill>
                      <a:prstDash val="solid"/>
                      <a:round/>
                      <a:headEnd type="none" w="med" len="med"/>
                      <a:tailEnd type="none" w="med" len="med"/>
                    </a:lnT>
                  </a:tcPr>
                </a:tc>
                <a:tc>
                  <a:txBody>
                    <a:bodyPr/>
                    <a:lstStyle/>
                    <a:p>
                      <a:pPr marL="231775" marR="54607" indent="-225425" algn="l" defTabSz="914400" rtl="0" eaLnBrk="1" latinLnBrk="0" hangingPunct="1">
                        <a:lnSpc>
                          <a:spcPts val="1500"/>
                        </a:lnSpc>
                        <a:spcBef>
                          <a:spcPts val="300"/>
                        </a:spcBef>
                        <a:buClr>
                          <a:schemeClr val="tx1"/>
                        </a:buClr>
                        <a:buFont typeface="Wingdings" pitchFamily="2" charset="2"/>
                        <a:buChar char="§"/>
                      </a:pPr>
                      <a:endParaRPr lang="en-US" sz="950" kern="1200" dirty="0">
                        <a:solidFill>
                          <a:schemeClr val="tx2"/>
                        </a:solidFill>
                        <a:latin typeface="Arial" panose="020B0604020202020204" pitchFamily="34" charset="0"/>
                        <a:ea typeface="+mn-ea"/>
                        <a:cs typeface="Arial" panose="020B0604020202020204" pitchFamily="34" charset="0"/>
                      </a:endParaRPr>
                    </a:p>
                  </a:txBody>
                  <a:tcPr marR="0" marT="96520" marB="0">
                    <a:lnL w="3175">
                      <a:solidFill>
                        <a:srgbClr val="A7A8AA"/>
                      </a:solidFill>
                      <a:prstDash val="solid"/>
                    </a:lnL>
                    <a:lnR w="3175">
                      <a:solidFill>
                        <a:srgbClr val="A7A8AA"/>
                      </a:solidFill>
                      <a:prstDash val="solid"/>
                    </a:lnR>
                    <a:lnT w="28575" cap="flat" cmpd="sng" algn="ctr">
                      <a:solidFill>
                        <a:srgbClr val="DD2518"/>
                      </a:solidFill>
                      <a:prstDash val="solid"/>
                      <a:round/>
                      <a:headEnd type="none" w="med" len="med"/>
                      <a:tailEnd type="none" w="med" len="med"/>
                    </a:lnT>
                  </a:tcPr>
                </a:tc>
                <a:tc>
                  <a:txBody>
                    <a:bodyPr/>
                    <a:lstStyle/>
                    <a:p>
                      <a:pPr marL="231775" marR="54607" indent="-225425">
                        <a:lnSpc>
                          <a:spcPts val="1500"/>
                        </a:lnSpc>
                        <a:spcBef>
                          <a:spcPts val="300"/>
                        </a:spcBef>
                        <a:buClr>
                          <a:schemeClr val="tx1"/>
                        </a:buClr>
                        <a:buFont typeface="Wingdings" pitchFamily="2" charset="2"/>
                        <a:buChar char="§"/>
                      </a:pPr>
                      <a:endParaRPr lang="en-US" sz="950" dirty="0">
                        <a:solidFill>
                          <a:schemeClr val="tx2"/>
                        </a:solidFill>
                        <a:latin typeface="Arial" panose="020B0604020202020204" pitchFamily="34" charset="0"/>
                        <a:cs typeface="Arial" panose="020B0604020202020204" pitchFamily="34" charset="0"/>
                      </a:endParaRPr>
                    </a:p>
                  </a:txBody>
                  <a:tcPr marR="0" marT="96520" marB="0">
                    <a:lnL w="3175">
                      <a:solidFill>
                        <a:srgbClr val="A7A8AA"/>
                      </a:solidFill>
                      <a:prstDash val="solid"/>
                    </a:lnL>
                    <a:lnR w="3175" cap="flat" cmpd="sng" algn="ctr">
                      <a:solidFill>
                        <a:srgbClr val="A7A8AA"/>
                      </a:solidFill>
                      <a:prstDash val="solid"/>
                      <a:round/>
                      <a:headEnd type="none" w="med" len="med"/>
                      <a:tailEnd type="none" w="med" len="med"/>
                    </a:lnR>
                    <a:lnT w="28575" cap="flat" cmpd="sng" algn="ctr">
                      <a:solidFill>
                        <a:srgbClr val="DD2518"/>
                      </a:solidFill>
                      <a:prstDash val="solid"/>
                      <a:round/>
                      <a:headEnd type="none" w="med" len="med"/>
                      <a:tailEnd type="none" w="med" len="med"/>
                    </a:lnT>
                  </a:tcPr>
                </a:tc>
                <a:tc>
                  <a:txBody>
                    <a:bodyPr/>
                    <a:lstStyle/>
                    <a:p>
                      <a:pPr marL="231775" marR="54607" indent="-225425">
                        <a:lnSpc>
                          <a:spcPts val="1500"/>
                        </a:lnSpc>
                        <a:spcBef>
                          <a:spcPts val="300"/>
                        </a:spcBef>
                        <a:buClr>
                          <a:schemeClr val="tx1"/>
                        </a:buClr>
                        <a:buFont typeface="Wingdings" pitchFamily="2" charset="2"/>
                        <a:buChar char="§"/>
                      </a:pPr>
                      <a:endParaRPr lang="en-US" sz="950" dirty="0">
                        <a:solidFill>
                          <a:schemeClr val="tx2"/>
                        </a:solidFill>
                        <a:latin typeface="Arial" panose="020B0604020202020204" pitchFamily="34" charset="0"/>
                        <a:cs typeface="Arial" panose="020B0604020202020204" pitchFamily="34" charset="0"/>
                      </a:endParaRPr>
                    </a:p>
                  </a:txBody>
                  <a:tcPr marR="0" marT="96520" marB="0">
                    <a:lnL w="3175">
                      <a:solidFill>
                        <a:srgbClr val="A7A8AA"/>
                      </a:solidFill>
                      <a:prstDash val="solid"/>
                    </a:lnL>
                    <a:lnR w="3175" cap="flat" cmpd="sng" algn="ctr">
                      <a:solidFill>
                        <a:srgbClr val="A7A8AA"/>
                      </a:solidFill>
                      <a:prstDash val="solid"/>
                      <a:round/>
                      <a:headEnd type="none" w="med" len="med"/>
                      <a:tailEnd type="none" w="med" len="med"/>
                    </a:lnR>
                    <a:lnT w="28575" cap="flat" cmpd="sng" algn="ctr">
                      <a:solidFill>
                        <a:srgbClr val="DD2518"/>
                      </a:solidFill>
                      <a:prstDash val="solid"/>
                      <a:round/>
                      <a:headEnd type="none" w="med" len="med"/>
                      <a:tailEnd type="none" w="med" len="med"/>
                    </a:lnT>
                  </a:tcPr>
                </a:tc>
                <a:tc>
                  <a:txBody>
                    <a:bodyPr/>
                    <a:lstStyle/>
                    <a:p>
                      <a:pPr marL="231775" marR="54607" indent="-225425">
                        <a:lnSpc>
                          <a:spcPts val="1500"/>
                        </a:lnSpc>
                        <a:spcBef>
                          <a:spcPts val="300"/>
                        </a:spcBef>
                        <a:buClr>
                          <a:schemeClr val="tx1"/>
                        </a:buClr>
                        <a:buFont typeface="Wingdings" pitchFamily="2" charset="2"/>
                        <a:buChar char="§"/>
                      </a:pPr>
                      <a:endParaRPr lang="en-US" sz="950" dirty="0">
                        <a:solidFill>
                          <a:schemeClr val="tx2"/>
                        </a:solidFill>
                        <a:latin typeface="Arial" panose="020B0604020202020204" pitchFamily="34" charset="0"/>
                        <a:cs typeface="Arial" panose="020B0604020202020204" pitchFamily="34" charset="0"/>
                      </a:endParaRPr>
                    </a:p>
                  </a:txBody>
                  <a:tcPr marR="0" marT="96520" marB="0">
                    <a:lnL w="3175">
                      <a:solidFill>
                        <a:srgbClr val="A7A8AA"/>
                      </a:solidFill>
                      <a:prstDash val="solid"/>
                    </a:lnL>
                    <a:lnR w="12700" cap="flat" cmpd="sng" algn="ctr">
                      <a:noFill/>
                      <a:prstDash val="solid"/>
                      <a:round/>
                      <a:headEnd type="none" w="med" len="med"/>
                      <a:tailEnd type="none" w="med" len="med"/>
                    </a:lnR>
                    <a:lnT w="28575" cap="flat" cmpd="sng" algn="ctr">
                      <a:solidFill>
                        <a:srgbClr val="DD2518"/>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sp>
        <p:nvSpPr>
          <p:cNvPr id="2" name="Title 1">
            <a:extLst>
              <a:ext uri="{FF2B5EF4-FFF2-40B4-BE49-F238E27FC236}">
                <a16:creationId xmlns:a16="http://schemas.microsoft.com/office/drawing/2014/main" id="{EFF7D6D4-DD1C-6ED0-E2CF-E6A0FF62B838}"/>
              </a:ext>
            </a:extLst>
          </p:cNvPr>
          <p:cNvSpPr>
            <a:spLocks noGrp="1"/>
          </p:cNvSpPr>
          <p:nvPr>
            <p:ph type="title"/>
          </p:nvPr>
        </p:nvSpPr>
        <p:spPr>
          <a:xfrm>
            <a:off x="477520" y="380170"/>
            <a:ext cx="11236960" cy="620395"/>
          </a:xfrm>
        </p:spPr>
        <p:txBody>
          <a:bodyPr>
            <a:normAutofit fontScale="90000"/>
          </a:bodyPr>
          <a:lstStyle/>
          <a:p>
            <a:r>
              <a:rPr lang="en-US" dirty="0"/>
              <a:t>Internal Control Maturity Scale </a:t>
            </a:r>
            <a:endParaRPr lang="en-US" sz="3100" dirty="0"/>
          </a:p>
        </p:txBody>
      </p:sp>
      <p:sp>
        <p:nvSpPr>
          <p:cNvPr id="3" name="Slide Number Placeholder 2">
            <a:extLst>
              <a:ext uri="{FF2B5EF4-FFF2-40B4-BE49-F238E27FC236}">
                <a16:creationId xmlns:a16="http://schemas.microsoft.com/office/drawing/2014/main" id="{EDCBB98A-D163-5947-431F-97F0B3AD0851}"/>
              </a:ext>
            </a:extLst>
          </p:cNvPr>
          <p:cNvSpPr>
            <a:spLocks noGrp="1"/>
          </p:cNvSpPr>
          <p:nvPr>
            <p:ph type="sldNum" sz="quarter" idx="12"/>
          </p:nvPr>
        </p:nvSpPr>
        <p:spPr>
          <a:xfrm>
            <a:off x="8971280" y="7478316"/>
            <a:ext cx="2743200" cy="13081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5" name="Text Placeholder 2">
            <a:extLst>
              <a:ext uri="{FF2B5EF4-FFF2-40B4-BE49-F238E27FC236}">
                <a16:creationId xmlns:a16="http://schemas.microsoft.com/office/drawing/2014/main" id="{E363AA35-D62D-2B73-4C52-69CF46DBBC5C}"/>
              </a:ext>
            </a:extLst>
          </p:cNvPr>
          <p:cNvSpPr txBox="1">
            <a:spLocks/>
          </p:cNvSpPr>
          <p:nvPr/>
        </p:nvSpPr>
        <p:spPr>
          <a:xfrm>
            <a:off x="476681" y="3039477"/>
            <a:ext cx="2194560" cy="3116898"/>
          </a:xfrm>
          <a:prstGeom prst="rect">
            <a:avLst/>
          </a:prstGeom>
        </p:spPr>
        <p:txBody>
          <a:bodyPr vert="horz" lIns="91440" tIns="45720" rIns="91440" bIns="45720" rtlCol="0">
            <a:normAutofit/>
          </a:bodyPr>
          <a:lstStyle>
            <a:lvl1pPr marL="457200" indent="-457200" algn="l" defTabSz="914400" rtl="0" eaLnBrk="1" latinLnBrk="0" hangingPunct="1">
              <a:lnSpc>
                <a:spcPct val="100000"/>
              </a:lnSpc>
              <a:spcBef>
                <a:spcPts val="400"/>
              </a:spcBef>
              <a:spcAft>
                <a:spcPts val="400"/>
              </a:spcAft>
              <a:buClr>
                <a:srgbClr val="D42B1E"/>
              </a:buClr>
              <a:buFont typeface="Wingdings" panose="05000000000000000000" pitchFamily="2" charset="2"/>
              <a:buChar char="§"/>
              <a:tabLst/>
              <a:defRPr lang="en-US"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363" marR="0" lvl="0" indent="-233363" algn="ctr" defTabSz="914400" rtl="0" eaLnBrk="1" fontAlgn="auto" latinLnBrk="0" hangingPunct="1">
              <a:lnSpc>
                <a:spcPct val="100000"/>
              </a:lnSpc>
              <a:spcBef>
                <a:spcPts val="400"/>
              </a:spcBef>
              <a:spcAft>
                <a:spcPts val="40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Control structure not defined / random occurrence</a:t>
            </a:r>
          </a:p>
        </p:txBody>
      </p:sp>
      <p:sp>
        <p:nvSpPr>
          <p:cNvPr id="7" name="Text Placeholder 12">
            <a:extLst>
              <a:ext uri="{FF2B5EF4-FFF2-40B4-BE49-F238E27FC236}">
                <a16:creationId xmlns:a16="http://schemas.microsoft.com/office/drawing/2014/main" id="{49C9AC59-35F6-9E81-44C0-3BE845649565}"/>
              </a:ext>
            </a:extLst>
          </p:cNvPr>
          <p:cNvSpPr txBox="1">
            <a:spLocks/>
          </p:cNvSpPr>
          <p:nvPr/>
        </p:nvSpPr>
        <p:spPr>
          <a:xfrm>
            <a:off x="474472" y="2448146"/>
            <a:ext cx="2194560" cy="304800"/>
          </a:xfrm>
          <a:prstGeom prst="rect">
            <a:avLst/>
          </a:prstGeom>
        </p:spPr>
        <p:txBody>
          <a:bodyPr vert="horz" lIns="91440" tIns="0" rIns="182880" bIns="0" rtlCol="0" anchor="ctr" anchorCtr="0">
            <a:noAutofit/>
          </a:bodyPr>
          <a:lstStyle>
            <a:defPPr>
              <a:defRPr lang="en-US"/>
            </a:defPPr>
            <a:lvl1pPr marL="0" indent="0" algn="r" defTabSz="914400" rtl="0" eaLnBrk="1" latinLnBrk="0" hangingPunct="1">
              <a:buNone/>
              <a:defRPr sz="1100" b="1" kern="1200">
                <a:solidFill>
                  <a:schemeClr val="tx1"/>
                </a:solidFill>
                <a:latin typeface="Arial" panose="020B0604020202020204" pitchFamily="34" charset="0"/>
                <a:ea typeface="+mn-ea"/>
                <a:cs typeface="Arial" panose="020B0604020202020204" pitchFamily="34" charset="0"/>
              </a:defRPr>
            </a:lvl1pPr>
            <a:lvl2pPr marL="287337" indent="0" algn="l" defTabSz="914400" rtl="0" eaLnBrk="1" latinLnBrk="0" hangingPunct="1">
              <a:buNone/>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Ad-Hoc</a:t>
            </a:r>
          </a:p>
        </p:txBody>
      </p:sp>
      <p:pic>
        <p:nvPicPr>
          <p:cNvPr id="8" name="object 10">
            <a:extLst>
              <a:ext uri="{FF2B5EF4-FFF2-40B4-BE49-F238E27FC236}">
                <a16:creationId xmlns:a16="http://schemas.microsoft.com/office/drawing/2014/main" id="{1CE51CE7-68CD-E198-23C5-80761BEEAEE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68266" y="2509106"/>
            <a:ext cx="116006" cy="182880"/>
          </a:xfrm>
          <a:prstGeom prst="rect">
            <a:avLst/>
          </a:prstGeom>
        </p:spPr>
      </p:pic>
      <p:sp>
        <p:nvSpPr>
          <p:cNvPr id="9" name="Text Placeholder 6">
            <a:extLst>
              <a:ext uri="{FF2B5EF4-FFF2-40B4-BE49-F238E27FC236}">
                <a16:creationId xmlns:a16="http://schemas.microsoft.com/office/drawing/2014/main" id="{935004B2-BF08-C98E-0CDA-42649B90EF79}"/>
              </a:ext>
            </a:extLst>
          </p:cNvPr>
          <p:cNvSpPr txBox="1">
            <a:spLocks/>
          </p:cNvSpPr>
          <p:nvPr/>
        </p:nvSpPr>
        <p:spPr>
          <a:xfrm>
            <a:off x="2760472" y="3039477"/>
            <a:ext cx="2194560" cy="3116263"/>
          </a:xfrm>
          <a:prstGeom prst="rect">
            <a:avLst/>
          </a:prstGeom>
        </p:spPr>
        <p:txBody>
          <a:bodyPr/>
          <a:lstStyle>
            <a:lvl1pPr marL="233363" indent="-233363" algn="l" defTabSz="914400" rtl="0" eaLnBrk="1" latinLnBrk="0" hangingPunct="1">
              <a:lnSpc>
                <a:spcPct val="100000"/>
              </a:lnSpc>
              <a:spcBef>
                <a:spcPts val="400"/>
              </a:spcBef>
              <a:spcAft>
                <a:spcPts val="400"/>
              </a:spcAft>
              <a:buClr>
                <a:srgbClr val="D42B1E"/>
              </a:buClr>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363" marR="0" lvl="0" indent="-233363" algn="ctr" defTabSz="914400" rtl="0" eaLnBrk="1" fontAlgn="auto" latinLnBrk="0" hangingPunct="1">
              <a:lnSpc>
                <a:spcPct val="100000"/>
              </a:lnSpc>
              <a:spcBef>
                <a:spcPts val="400"/>
              </a:spcBef>
              <a:spcAft>
                <a:spcPts val="40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Controls exist but lack documentation / adequacy / consistency</a:t>
            </a:r>
          </a:p>
        </p:txBody>
      </p:sp>
      <p:sp>
        <p:nvSpPr>
          <p:cNvPr id="10" name="Text Placeholder 25">
            <a:extLst>
              <a:ext uri="{FF2B5EF4-FFF2-40B4-BE49-F238E27FC236}">
                <a16:creationId xmlns:a16="http://schemas.microsoft.com/office/drawing/2014/main" id="{2DC94630-CC11-E3ED-C929-722E92609CC6}"/>
              </a:ext>
            </a:extLst>
          </p:cNvPr>
          <p:cNvSpPr txBox="1">
            <a:spLocks/>
          </p:cNvSpPr>
          <p:nvPr/>
        </p:nvSpPr>
        <p:spPr>
          <a:xfrm>
            <a:off x="5046472" y="3039477"/>
            <a:ext cx="2194560" cy="3116240"/>
          </a:xfrm>
          <a:prstGeom prst="rect">
            <a:avLst/>
          </a:prstGeom>
        </p:spPr>
        <p:txBody>
          <a:bodyPr/>
          <a:lstStyle>
            <a:lvl1pPr marL="233363" indent="-233363" algn="l" defTabSz="914400" rtl="0" eaLnBrk="1" latinLnBrk="0" hangingPunct="1">
              <a:lnSpc>
                <a:spcPct val="100000"/>
              </a:lnSpc>
              <a:spcBef>
                <a:spcPts val="400"/>
              </a:spcBef>
              <a:spcAft>
                <a:spcPts val="400"/>
              </a:spcAft>
              <a:buClr>
                <a:srgbClr val="D42B1E"/>
              </a:buClr>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363" marR="0" lvl="0" indent="-233363" algn="ctr" defTabSz="914400" rtl="0" eaLnBrk="1" fontAlgn="auto" latinLnBrk="0" hangingPunct="1">
              <a:lnSpc>
                <a:spcPct val="100000"/>
              </a:lnSpc>
              <a:spcBef>
                <a:spcPts val="400"/>
              </a:spcBef>
              <a:spcAft>
                <a:spcPts val="40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Control structure documented / standardized / integrated</a:t>
            </a:r>
          </a:p>
        </p:txBody>
      </p:sp>
      <p:sp>
        <p:nvSpPr>
          <p:cNvPr id="11" name="Text Placeholder 27">
            <a:extLst>
              <a:ext uri="{FF2B5EF4-FFF2-40B4-BE49-F238E27FC236}">
                <a16:creationId xmlns:a16="http://schemas.microsoft.com/office/drawing/2014/main" id="{1E7BB274-42B7-EBBA-6EA3-ED60C055F452}"/>
              </a:ext>
            </a:extLst>
          </p:cNvPr>
          <p:cNvSpPr txBox="1">
            <a:spLocks/>
          </p:cNvSpPr>
          <p:nvPr/>
        </p:nvSpPr>
        <p:spPr>
          <a:xfrm>
            <a:off x="7332472" y="3039477"/>
            <a:ext cx="2194560" cy="3116240"/>
          </a:xfrm>
          <a:prstGeom prst="rect">
            <a:avLst/>
          </a:prstGeom>
        </p:spPr>
        <p:txBody>
          <a:bodyPr/>
          <a:lstStyle>
            <a:lvl1pPr marL="233363" indent="-233363" algn="l" defTabSz="914400" rtl="0" eaLnBrk="1" latinLnBrk="0" hangingPunct="1">
              <a:lnSpc>
                <a:spcPct val="100000"/>
              </a:lnSpc>
              <a:spcBef>
                <a:spcPts val="1000"/>
              </a:spcBef>
              <a:buClr>
                <a:srgbClr val="D42B1E"/>
              </a:buClr>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363" marR="0" lvl="0" indent="-233363" algn="ctr" defTabSz="914400" rtl="0" eaLnBrk="1" fontAlgn="auto" latinLnBrk="0" hangingPunct="1">
              <a:lnSpc>
                <a:spcPct val="100000"/>
              </a:lnSpc>
              <a:spcBef>
                <a:spcPts val="1000"/>
              </a:spcBef>
              <a:spcAft>
                <a:spcPts val="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Control process is regularly measured, assessed and tested</a:t>
            </a:r>
          </a:p>
        </p:txBody>
      </p:sp>
      <p:sp>
        <p:nvSpPr>
          <p:cNvPr id="12" name="Text Placeholder 29">
            <a:extLst>
              <a:ext uri="{FF2B5EF4-FFF2-40B4-BE49-F238E27FC236}">
                <a16:creationId xmlns:a16="http://schemas.microsoft.com/office/drawing/2014/main" id="{A4B7C4F8-CD59-2E62-DF60-40E92B46FDEC}"/>
              </a:ext>
            </a:extLst>
          </p:cNvPr>
          <p:cNvSpPr txBox="1">
            <a:spLocks/>
          </p:cNvSpPr>
          <p:nvPr/>
        </p:nvSpPr>
        <p:spPr>
          <a:xfrm>
            <a:off x="9625123" y="3039477"/>
            <a:ext cx="2194560" cy="3116921"/>
          </a:xfrm>
          <a:prstGeom prst="rect">
            <a:avLst/>
          </a:prstGeom>
        </p:spPr>
        <p:txBody>
          <a:bodyPr/>
          <a:lstStyle>
            <a:lvl1pPr marL="233363" indent="-233363" algn="l" defTabSz="914400" rtl="0" eaLnBrk="1" latinLnBrk="0" hangingPunct="1">
              <a:lnSpc>
                <a:spcPct val="100000"/>
              </a:lnSpc>
              <a:spcBef>
                <a:spcPts val="1000"/>
              </a:spcBef>
              <a:buClr>
                <a:srgbClr val="D42B1E"/>
              </a:buClr>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363" marR="0" lvl="0" indent="-233363" algn="ctr" defTabSz="914400" rtl="0" eaLnBrk="1" fontAlgn="auto" latinLnBrk="0" hangingPunct="1">
              <a:lnSpc>
                <a:spcPct val="100000"/>
              </a:lnSpc>
              <a:spcBef>
                <a:spcPts val="1000"/>
              </a:spcBef>
              <a:spcAft>
                <a:spcPts val="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Continuous process improvement / focused on mitigating risk</a:t>
            </a:r>
          </a:p>
        </p:txBody>
      </p:sp>
      <p:pic>
        <p:nvPicPr>
          <p:cNvPr id="14" name="object 10">
            <a:extLst>
              <a:ext uri="{FF2B5EF4-FFF2-40B4-BE49-F238E27FC236}">
                <a16:creationId xmlns:a16="http://schemas.microsoft.com/office/drawing/2014/main" id="{09A3CBC8-7B87-4352-00BB-33F9751691E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67379" y="2509106"/>
            <a:ext cx="116006" cy="182880"/>
          </a:xfrm>
          <a:prstGeom prst="rect">
            <a:avLst/>
          </a:prstGeom>
        </p:spPr>
      </p:pic>
      <p:sp>
        <p:nvSpPr>
          <p:cNvPr id="15" name="Text Placeholder 12">
            <a:extLst>
              <a:ext uri="{FF2B5EF4-FFF2-40B4-BE49-F238E27FC236}">
                <a16:creationId xmlns:a16="http://schemas.microsoft.com/office/drawing/2014/main" id="{D859D7B9-F7AC-75B9-2B3C-667560045A3F}"/>
              </a:ext>
            </a:extLst>
          </p:cNvPr>
          <p:cNvSpPr txBox="1">
            <a:spLocks/>
          </p:cNvSpPr>
          <p:nvPr/>
        </p:nvSpPr>
        <p:spPr>
          <a:xfrm>
            <a:off x="5051433" y="2448146"/>
            <a:ext cx="2194560" cy="304800"/>
          </a:xfrm>
          <a:prstGeom prst="rect">
            <a:avLst/>
          </a:prstGeom>
        </p:spPr>
        <p:txBody>
          <a:bodyPr lIns="91440" tIns="0" rIns="182880" bIns="0" anchor="ctr" anchorCtr="0">
            <a:noAutofit/>
          </a:bodyPr>
          <a:lstStyle>
            <a:lvl1pPr marL="0" indent="0" algn="l" defTabSz="914400" rtl="0" eaLnBrk="1" latinLnBrk="0" hangingPunct="1">
              <a:lnSpc>
                <a:spcPct val="100000"/>
              </a:lnSpc>
              <a:spcBef>
                <a:spcPts val="1000"/>
              </a:spcBef>
              <a:buClr>
                <a:srgbClr val="D42B1E"/>
              </a:buClr>
              <a:buFont typeface="Wingdings" panose="05000000000000000000" pitchFamily="2" charset="2"/>
              <a:buNone/>
              <a:tabLst/>
              <a:defRPr sz="1100" b="1" kern="1200">
                <a:solidFill>
                  <a:schemeClr val="tx1"/>
                </a:solidFill>
                <a:latin typeface="Arial" panose="020B0604020202020204" pitchFamily="34" charset="0"/>
                <a:ea typeface="+mn-ea"/>
                <a:cs typeface="Arial" panose="020B0604020202020204" pitchFamily="34" charset="0"/>
              </a:defRPr>
            </a:lvl1pPr>
            <a:lvl2pPr marL="287337" indent="0" algn="l" defTabSz="914400" rtl="0" eaLnBrk="1" latinLnBrk="0" hangingPunct="1">
              <a:lnSpc>
                <a:spcPct val="100000"/>
              </a:lnSpc>
              <a:spcBef>
                <a:spcPts val="5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D42B1E"/>
              </a:buClr>
              <a:buSzTx/>
              <a:buFont typeface="Wingdings" panose="05000000000000000000" pitchFamily="2" charset="2"/>
              <a:buNone/>
              <a:tabLst/>
              <a:defRPr/>
            </a:pPr>
            <a:r>
              <a:rPr kumimoji="0" lang="en-US" sz="2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Defined</a:t>
            </a:r>
          </a:p>
        </p:txBody>
      </p:sp>
      <p:pic>
        <p:nvPicPr>
          <p:cNvPr id="16" name="object 10">
            <a:extLst>
              <a:ext uri="{FF2B5EF4-FFF2-40B4-BE49-F238E27FC236}">
                <a16:creationId xmlns:a16="http://schemas.microsoft.com/office/drawing/2014/main" id="{652ABAC3-7795-8739-2AF0-582E7599DE0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45227" y="2509106"/>
            <a:ext cx="116006" cy="182880"/>
          </a:xfrm>
          <a:prstGeom prst="rect">
            <a:avLst/>
          </a:prstGeom>
        </p:spPr>
      </p:pic>
      <p:sp>
        <p:nvSpPr>
          <p:cNvPr id="17" name="Text Placeholder 12">
            <a:extLst>
              <a:ext uri="{FF2B5EF4-FFF2-40B4-BE49-F238E27FC236}">
                <a16:creationId xmlns:a16="http://schemas.microsoft.com/office/drawing/2014/main" id="{D9713B1E-EF30-5164-2E6C-92928CA64E46}"/>
              </a:ext>
            </a:extLst>
          </p:cNvPr>
          <p:cNvSpPr txBox="1">
            <a:spLocks/>
          </p:cNvSpPr>
          <p:nvPr/>
        </p:nvSpPr>
        <p:spPr>
          <a:xfrm>
            <a:off x="7333414" y="2448146"/>
            <a:ext cx="2194560" cy="304800"/>
          </a:xfrm>
          <a:prstGeom prst="rect">
            <a:avLst/>
          </a:prstGeom>
        </p:spPr>
        <p:txBody>
          <a:bodyPr lIns="91440" tIns="0" rIns="182880" bIns="0" anchor="ctr" anchorCtr="0">
            <a:noAutofit/>
          </a:bodyPr>
          <a:lstStyle>
            <a:lvl1pPr marL="0" indent="0" algn="l" defTabSz="914400" rtl="0" eaLnBrk="1" latinLnBrk="0" hangingPunct="1">
              <a:lnSpc>
                <a:spcPct val="100000"/>
              </a:lnSpc>
              <a:spcBef>
                <a:spcPts val="1000"/>
              </a:spcBef>
              <a:buClr>
                <a:srgbClr val="D42B1E"/>
              </a:buClr>
              <a:buFont typeface="Wingdings" panose="05000000000000000000" pitchFamily="2" charset="2"/>
              <a:buNone/>
              <a:tabLst/>
              <a:defRPr sz="1100" b="1" kern="1200">
                <a:solidFill>
                  <a:schemeClr val="tx1"/>
                </a:solidFill>
                <a:latin typeface="Arial" panose="020B0604020202020204" pitchFamily="34" charset="0"/>
                <a:ea typeface="+mn-ea"/>
                <a:cs typeface="Arial" panose="020B0604020202020204" pitchFamily="34" charset="0"/>
              </a:defRPr>
            </a:lvl1pPr>
            <a:lvl2pPr marL="287337" indent="0" algn="l" defTabSz="914400" rtl="0" eaLnBrk="1" latinLnBrk="0" hangingPunct="1">
              <a:lnSpc>
                <a:spcPct val="100000"/>
              </a:lnSpc>
              <a:spcBef>
                <a:spcPts val="5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D42B1E"/>
              </a:buClr>
              <a:buSzTx/>
              <a:buFont typeface="Wingdings" panose="05000000000000000000" pitchFamily="2" charset="2"/>
              <a:buNone/>
              <a:tabLst/>
              <a:defRPr/>
            </a:pPr>
            <a:r>
              <a:rPr kumimoji="0" lang="en-US" sz="2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Managed</a:t>
            </a:r>
          </a:p>
        </p:txBody>
      </p:sp>
      <p:pic>
        <p:nvPicPr>
          <p:cNvPr id="18" name="object 10">
            <a:extLst>
              <a:ext uri="{FF2B5EF4-FFF2-40B4-BE49-F238E27FC236}">
                <a16:creationId xmlns:a16="http://schemas.microsoft.com/office/drawing/2014/main" id="{67CB5685-AEF2-B4AE-FDCF-EB6AA0CF43B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27208" y="2509106"/>
            <a:ext cx="116006" cy="182880"/>
          </a:xfrm>
          <a:prstGeom prst="rect">
            <a:avLst/>
          </a:prstGeom>
        </p:spPr>
      </p:pic>
      <p:sp>
        <p:nvSpPr>
          <p:cNvPr id="19" name="Text Placeholder 12">
            <a:extLst>
              <a:ext uri="{FF2B5EF4-FFF2-40B4-BE49-F238E27FC236}">
                <a16:creationId xmlns:a16="http://schemas.microsoft.com/office/drawing/2014/main" id="{ED702EE4-8E37-E8E7-DFB0-532C8BCD52D8}"/>
              </a:ext>
            </a:extLst>
          </p:cNvPr>
          <p:cNvSpPr txBox="1">
            <a:spLocks/>
          </p:cNvSpPr>
          <p:nvPr/>
        </p:nvSpPr>
        <p:spPr>
          <a:xfrm>
            <a:off x="9628394" y="2448146"/>
            <a:ext cx="2194560" cy="304800"/>
          </a:xfrm>
          <a:prstGeom prst="rect">
            <a:avLst/>
          </a:prstGeom>
        </p:spPr>
        <p:txBody>
          <a:bodyPr lIns="91440" tIns="0" rIns="182880" bIns="0" anchor="ctr" anchorCtr="0">
            <a:noAutofit/>
          </a:bodyPr>
          <a:lstStyle>
            <a:lvl1pPr marL="0" indent="0" algn="l" defTabSz="914400" rtl="0" eaLnBrk="1" latinLnBrk="0" hangingPunct="1">
              <a:lnSpc>
                <a:spcPct val="100000"/>
              </a:lnSpc>
              <a:spcBef>
                <a:spcPts val="1000"/>
              </a:spcBef>
              <a:buClr>
                <a:srgbClr val="D42B1E"/>
              </a:buClr>
              <a:buFont typeface="Wingdings" panose="05000000000000000000" pitchFamily="2" charset="2"/>
              <a:buNone/>
              <a:tabLst/>
              <a:defRPr sz="1100" b="1" kern="1200">
                <a:solidFill>
                  <a:schemeClr val="tx1"/>
                </a:solidFill>
                <a:latin typeface="Arial" panose="020B0604020202020204" pitchFamily="34" charset="0"/>
                <a:ea typeface="+mn-ea"/>
                <a:cs typeface="Arial" panose="020B0604020202020204" pitchFamily="34" charset="0"/>
              </a:defRPr>
            </a:lvl1pPr>
            <a:lvl2pPr marL="287337" indent="0" algn="l" defTabSz="914400" rtl="0" eaLnBrk="1" latinLnBrk="0" hangingPunct="1">
              <a:lnSpc>
                <a:spcPct val="100000"/>
              </a:lnSpc>
              <a:spcBef>
                <a:spcPts val="5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D42B1E"/>
              </a:buClr>
              <a:buSzTx/>
              <a:buFont typeface="Wingdings" panose="05000000000000000000" pitchFamily="2" charset="2"/>
              <a:buNone/>
              <a:tabLst/>
              <a:defRPr/>
            </a:pPr>
            <a:r>
              <a:rPr kumimoji="0" lang="en-US" sz="2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Optimized</a:t>
            </a:r>
          </a:p>
        </p:txBody>
      </p:sp>
      <p:pic>
        <p:nvPicPr>
          <p:cNvPr id="20" name="object 10">
            <a:extLst>
              <a:ext uri="{FF2B5EF4-FFF2-40B4-BE49-F238E27FC236}">
                <a16:creationId xmlns:a16="http://schemas.microsoft.com/office/drawing/2014/main" id="{EB738831-EBC0-695B-9321-4EAE71215D1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722188" y="2509106"/>
            <a:ext cx="116006" cy="182880"/>
          </a:xfrm>
          <a:prstGeom prst="rect">
            <a:avLst/>
          </a:prstGeom>
        </p:spPr>
      </p:pic>
      <p:sp>
        <p:nvSpPr>
          <p:cNvPr id="13" name="Text Placeholder 12">
            <a:extLst>
              <a:ext uri="{FF2B5EF4-FFF2-40B4-BE49-F238E27FC236}">
                <a16:creationId xmlns:a16="http://schemas.microsoft.com/office/drawing/2014/main" id="{2E510984-E881-246C-ECE6-9654005B27B1}"/>
              </a:ext>
            </a:extLst>
          </p:cNvPr>
          <p:cNvSpPr txBox="1">
            <a:spLocks/>
          </p:cNvSpPr>
          <p:nvPr/>
        </p:nvSpPr>
        <p:spPr>
          <a:xfrm>
            <a:off x="2773585" y="2354836"/>
            <a:ext cx="2194560" cy="304800"/>
          </a:xfrm>
          <a:prstGeom prst="rect">
            <a:avLst/>
          </a:prstGeom>
        </p:spPr>
        <p:txBody>
          <a:bodyPr lIns="91440" tIns="0" rIns="182880" bIns="0" anchor="ctr" anchorCtr="0">
            <a:noAutofit/>
          </a:bodyPr>
          <a:lstStyle>
            <a:lvl1pPr marL="0" indent="0" algn="l" defTabSz="914400" rtl="0" eaLnBrk="1" latinLnBrk="0" hangingPunct="1">
              <a:lnSpc>
                <a:spcPct val="100000"/>
              </a:lnSpc>
              <a:spcBef>
                <a:spcPts val="1000"/>
              </a:spcBef>
              <a:buClr>
                <a:srgbClr val="D42B1E"/>
              </a:buClr>
              <a:buFont typeface="Wingdings" panose="05000000000000000000" pitchFamily="2" charset="2"/>
              <a:buNone/>
              <a:tabLst/>
              <a:defRPr sz="1100" b="1" kern="1200">
                <a:solidFill>
                  <a:schemeClr val="tx1"/>
                </a:solidFill>
                <a:latin typeface="Arial" panose="020B0604020202020204" pitchFamily="34" charset="0"/>
                <a:ea typeface="+mn-ea"/>
                <a:cs typeface="Arial" panose="020B0604020202020204" pitchFamily="34" charset="0"/>
              </a:defRPr>
            </a:lvl1pPr>
            <a:lvl2pPr marL="287337" indent="0" algn="l" defTabSz="914400" rtl="0" eaLnBrk="1" latinLnBrk="0" hangingPunct="1">
              <a:lnSpc>
                <a:spcPct val="100000"/>
              </a:lnSpc>
              <a:spcBef>
                <a:spcPts val="5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D42B1E"/>
              </a:buClr>
              <a:buSzTx/>
              <a:buFont typeface="Wingdings" panose="05000000000000000000" pitchFamily="2" charset="2"/>
              <a:buNone/>
              <a:tabLst/>
              <a:defRPr/>
            </a:pPr>
            <a:r>
              <a:rPr kumimoji="0" lang="en-US" sz="2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Not Accountable</a:t>
            </a:r>
          </a:p>
        </p:txBody>
      </p:sp>
      <p:sp>
        <p:nvSpPr>
          <p:cNvPr id="28" name="Content Placeholder 6">
            <a:extLst>
              <a:ext uri="{FF2B5EF4-FFF2-40B4-BE49-F238E27FC236}">
                <a16:creationId xmlns:a16="http://schemas.microsoft.com/office/drawing/2014/main" id="{C6368C1E-2A62-434E-B517-9C3D9D877A5E}"/>
              </a:ext>
            </a:extLst>
          </p:cNvPr>
          <p:cNvSpPr>
            <a:spLocks noGrp="1"/>
          </p:cNvSpPr>
          <p:nvPr>
            <p:ph idx="1"/>
          </p:nvPr>
        </p:nvSpPr>
        <p:spPr>
          <a:xfrm>
            <a:off x="477520" y="1458614"/>
            <a:ext cx="11236959" cy="814974"/>
          </a:xfrm>
        </p:spPr>
        <p:txBody>
          <a:bodyPr>
            <a:normAutofit/>
          </a:bodyPr>
          <a:lstStyle/>
          <a:p>
            <a:r>
              <a:rPr lang="en-US" sz="2400" dirty="0"/>
              <a:t>Where is your organization currently?</a:t>
            </a:r>
          </a:p>
        </p:txBody>
      </p:sp>
      <p:cxnSp>
        <p:nvCxnSpPr>
          <p:cNvPr id="24" name="Straight Arrow Connector 23">
            <a:extLst>
              <a:ext uri="{FF2B5EF4-FFF2-40B4-BE49-F238E27FC236}">
                <a16:creationId xmlns:a16="http://schemas.microsoft.com/office/drawing/2014/main" id="{99736823-48E2-4FA5-8321-4F14EB5F78B5}"/>
              </a:ext>
            </a:extLst>
          </p:cNvPr>
          <p:cNvCxnSpPr>
            <a:cxnSpLocks/>
          </p:cNvCxnSpPr>
          <p:nvPr/>
        </p:nvCxnSpPr>
        <p:spPr>
          <a:xfrm>
            <a:off x="474472" y="5747657"/>
            <a:ext cx="1115147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CA67912-5F8B-4916-A9EA-F1ACD7265758}"/>
              </a:ext>
            </a:extLst>
          </p:cNvPr>
          <p:cNvSpPr txBox="1"/>
          <p:nvPr/>
        </p:nvSpPr>
        <p:spPr>
          <a:xfrm>
            <a:off x="401216" y="5094510"/>
            <a:ext cx="1250302" cy="646331"/>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B2328"/>
                </a:solidFill>
                <a:effectLst/>
                <a:uLnTx/>
                <a:uFillTx/>
                <a:latin typeface="Arial" panose="020B0604020202020204" pitchFamily="34" charset="0"/>
                <a:ea typeface="+mn-ea"/>
                <a:cs typeface="Arial" panose="020B0604020202020204" pitchFamily="34" charset="0"/>
              </a:rPr>
              <a:t>Lack of Control</a:t>
            </a:r>
          </a:p>
        </p:txBody>
      </p:sp>
      <p:sp>
        <p:nvSpPr>
          <p:cNvPr id="29" name="TextBox 28">
            <a:extLst>
              <a:ext uri="{FF2B5EF4-FFF2-40B4-BE49-F238E27FC236}">
                <a16:creationId xmlns:a16="http://schemas.microsoft.com/office/drawing/2014/main" id="{67DD62C4-FB3F-4619-BBD0-5ECE8F6F4933}"/>
              </a:ext>
            </a:extLst>
          </p:cNvPr>
          <p:cNvSpPr txBox="1"/>
          <p:nvPr/>
        </p:nvSpPr>
        <p:spPr>
          <a:xfrm>
            <a:off x="10275941" y="5097164"/>
            <a:ext cx="1250302" cy="646331"/>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B2328"/>
                </a:solidFill>
                <a:effectLst/>
                <a:uLnTx/>
                <a:uFillTx/>
                <a:latin typeface="Arial" panose="020B0604020202020204" pitchFamily="34" charset="0"/>
                <a:ea typeface="+mn-ea"/>
                <a:cs typeface="Arial" panose="020B0604020202020204" pitchFamily="34" charset="0"/>
              </a:rPr>
              <a:t>Best In Class</a:t>
            </a:r>
          </a:p>
        </p:txBody>
      </p:sp>
    </p:spTree>
    <p:extLst>
      <p:ext uri="{BB962C8B-B14F-4D97-AF65-F5344CB8AC3E}">
        <p14:creationId xmlns:p14="http://schemas.microsoft.com/office/powerpoint/2010/main" val="221830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1" grpId="0"/>
      <p:bldP spid="12" grpId="0"/>
      <p:bldP spid="15" grpId="0"/>
      <p:bldP spid="17" grpId="0"/>
      <p:bldP spid="19" grpId="0"/>
      <p:bldP spid="13" grpId="0"/>
      <p:bldP spid="28" grpId="0" build="p"/>
      <p:bldP spid="26"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AC9A69-7F86-4F48-A9DB-3AEC361F97A9}"/>
              </a:ext>
            </a:extLst>
          </p:cNvPr>
          <p:cNvSpPr>
            <a:spLocks noGrp="1"/>
          </p:cNvSpPr>
          <p:nvPr>
            <p:ph type="title"/>
          </p:nvPr>
        </p:nvSpPr>
        <p:spPr>
          <a:xfrm>
            <a:off x="539402" y="2786748"/>
            <a:ext cx="11570396" cy="897252"/>
          </a:xfrm>
        </p:spPr>
        <p:txBody>
          <a:bodyPr/>
          <a:lstStyle/>
          <a:p>
            <a:r>
              <a:rPr lang="en-US" dirty="0"/>
              <a:t>Statement No. 91, </a:t>
            </a:r>
            <a:r>
              <a:rPr lang="en-US" i="1" dirty="0"/>
              <a:t>Conduit Debt Obligations</a:t>
            </a:r>
          </a:p>
        </p:txBody>
      </p:sp>
      <p:sp>
        <p:nvSpPr>
          <p:cNvPr id="3" name="Slide Number Placeholder 2">
            <a:extLst>
              <a:ext uri="{FF2B5EF4-FFF2-40B4-BE49-F238E27FC236}">
                <a16:creationId xmlns:a16="http://schemas.microsoft.com/office/drawing/2014/main" id="{5D32EF2B-A4BB-4AC7-A51E-FFC46742251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050" b="0" i="0" u="none" strike="noStrike" kern="1200" cap="none" spc="0" normalizeH="0" baseline="0" noProof="0" smtClean="0">
                <a:ln>
                  <a:noFill/>
                </a:ln>
                <a:solidFill>
                  <a:srgbClr val="5F5F5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050" b="0" i="0" u="none" strike="noStrike" kern="1200" cap="none" spc="0" normalizeH="0" baseline="0" noProof="0" dirty="0">
              <a:ln>
                <a:noFill/>
              </a:ln>
              <a:solidFill>
                <a:srgbClr val="5F5F5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2698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C20399E-1E1D-4FBC-8A2D-61EB7697F9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446AC04D-8C5D-444F-A54E-E3205E1EAE69}"/>
              </a:ext>
            </a:extLst>
          </p:cNvPr>
          <p:cNvSpPr>
            <a:spLocks noGrp="1"/>
          </p:cNvSpPr>
          <p:nvPr>
            <p:ph idx="1"/>
          </p:nvPr>
        </p:nvSpPr>
        <p:spPr>
          <a:xfrm>
            <a:off x="477520" y="2991005"/>
            <a:ext cx="11236959" cy="3084342"/>
          </a:xfrm>
        </p:spPr>
        <p:txBody>
          <a:bodyPr>
            <a:normAutofit/>
          </a:bodyPr>
          <a:lstStyle/>
          <a:p>
            <a:r>
              <a:rPr lang="en-US" sz="2400" dirty="0"/>
              <a:t>Preventive / detective</a:t>
            </a:r>
          </a:p>
          <a:p>
            <a:r>
              <a:rPr lang="en-US" sz="2400" dirty="0"/>
              <a:t>Segregation of duties</a:t>
            </a:r>
          </a:p>
          <a:p>
            <a:r>
              <a:rPr lang="en-US" sz="2400" dirty="0"/>
              <a:t>User access to key IT systems</a:t>
            </a:r>
          </a:p>
          <a:p>
            <a:r>
              <a:rPr lang="en-US" sz="2400" dirty="0"/>
              <a:t>In-person / remote workforce</a:t>
            </a:r>
          </a:p>
          <a:p>
            <a:r>
              <a:rPr lang="en-US" sz="2400" dirty="0"/>
              <a:t>Governance structure</a:t>
            </a:r>
          </a:p>
          <a:p>
            <a:pPr marL="0" indent="0">
              <a:buNone/>
            </a:pPr>
            <a:endParaRPr lang="en-US" sz="2400" dirty="0"/>
          </a:p>
        </p:txBody>
      </p:sp>
      <p:sp>
        <p:nvSpPr>
          <p:cNvPr id="5" name="Content Placeholder 4">
            <a:extLst>
              <a:ext uri="{FF2B5EF4-FFF2-40B4-BE49-F238E27FC236}">
                <a16:creationId xmlns:a16="http://schemas.microsoft.com/office/drawing/2014/main" id="{D9FE5C75-173A-4524-BF60-2AC5B9DC07D2}"/>
              </a:ext>
            </a:extLst>
          </p:cNvPr>
          <p:cNvSpPr>
            <a:spLocks noGrp="1"/>
          </p:cNvSpPr>
          <p:nvPr>
            <p:ph idx="13"/>
          </p:nvPr>
        </p:nvSpPr>
        <p:spPr>
          <a:xfrm>
            <a:off x="477520" y="1482571"/>
            <a:ext cx="9806167" cy="1419654"/>
          </a:xfrm>
        </p:spPr>
        <p:txBody>
          <a:bodyPr>
            <a:normAutofit/>
          </a:bodyPr>
          <a:lstStyle/>
          <a:p>
            <a:r>
              <a:rPr lang="en-US" sz="3200" dirty="0"/>
              <a:t>Key Aspects of Internal Controls to Consider</a:t>
            </a:r>
          </a:p>
        </p:txBody>
      </p:sp>
    </p:spTree>
    <p:extLst>
      <p:ext uri="{BB962C8B-B14F-4D97-AF65-F5344CB8AC3E}">
        <p14:creationId xmlns:p14="http://schemas.microsoft.com/office/powerpoint/2010/main" val="147713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3B6A4-D181-4EAC-AD36-A0B5A2A597D1}"/>
              </a:ext>
            </a:extLst>
          </p:cNvPr>
          <p:cNvSpPr>
            <a:spLocks noGrp="1"/>
          </p:cNvSpPr>
          <p:nvPr>
            <p:ph type="title"/>
          </p:nvPr>
        </p:nvSpPr>
        <p:spPr/>
        <p:txBody>
          <a:bodyPr>
            <a:normAutofit fontScale="90000"/>
          </a:bodyPr>
          <a:lstStyle/>
          <a:p>
            <a:r>
              <a:rPr lang="en-US" dirty="0"/>
              <a:t>Challenges or limitations of internal controls</a:t>
            </a:r>
          </a:p>
        </p:txBody>
      </p:sp>
      <p:sp>
        <p:nvSpPr>
          <p:cNvPr id="3" name="Slide Number Placeholder 2">
            <a:extLst>
              <a:ext uri="{FF2B5EF4-FFF2-40B4-BE49-F238E27FC236}">
                <a16:creationId xmlns:a16="http://schemas.microsoft.com/office/drawing/2014/main" id="{8B892604-D0D4-4DDD-9F47-EB713B4EFC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DD43A8A3-EE4A-408F-BD2E-9B13D5641640}"/>
              </a:ext>
            </a:extLst>
          </p:cNvPr>
          <p:cNvSpPr>
            <a:spLocks noGrp="1"/>
          </p:cNvSpPr>
          <p:nvPr>
            <p:ph idx="1"/>
          </p:nvPr>
        </p:nvSpPr>
        <p:spPr>
          <a:xfrm>
            <a:off x="477520" y="1491449"/>
            <a:ext cx="11236959" cy="4545917"/>
          </a:xfrm>
        </p:spPr>
        <p:txBody>
          <a:bodyPr>
            <a:normAutofit/>
          </a:bodyPr>
          <a:lstStyle/>
          <a:p>
            <a:r>
              <a:rPr lang="en-US" sz="2400" dirty="0"/>
              <a:t>Lack of enough resources for adequate segregation of duties</a:t>
            </a:r>
          </a:p>
          <a:p>
            <a:r>
              <a:rPr lang="en-US" sz="2400" dirty="0"/>
              <a:t>Lack of adequate funds and/or resources to automate processes</a:t>
            </a:r>
          </a:p>
          <a:p>
            <a:r>
              <a:rPr lang="en-US" sz="2400" dirty="0"/>
              <a:t>Manual processes prone to error</a:t>
            </a:r>
          </a:p>
          <a:p>
            <a:r>
              <a:rPr lang="en-US" sz="2400" dirty="0"/>
              <a:t>Opportunity for management override</a:t>
            </a:r>
          </a:p>
          <a:p>
            <a:r>
              <a:rPr lang="en-US" sz="2400" dirty="0"/>
              <a:t>Data integrity – “garbage in / garbage out”</a:t>
            </a:r>
          </a:p>
          <a:p>
            <a:pPr marL="0" indent="0">
              <a:buNone/>
            </a:pPr>
            <a:br>
              <a:rPr lang="en-US" sz="2400" dirty="0"/>
            </a:br>
            <a:endParaRPr lang="en-US" sz="2400" dirty="0"/>
          </a:p>
        </p:txBody>
      </p:sp>
      <p:sp>
        <p:nvSpPr>
          <p:cNvPr id="5" name="Content Placeholder 6">
            <a:extLst>
              <a:ext uri="{FF2B5EF4-FFF2-40B4-BE49-F238E27FC236}">
                <a16:creationId xmlns:a16="http://schemas.microsoft.com/office/drawing/2014/main" id="{2517A497-51E1-42AF-8F04-B6B22F0C4053}"/>
              </a:ext>
            </a:extLst>
          </p:cNvPr>
          <p:cNvSpPr txBox="1">
            <a:spLocks/>
          </p:cNvSpPr>
          <p:nvPr/>
        </p:nvSpPr>
        <p:spPr>
          <a:xfrm>
            <a:off x="629920" y="5019868"/>
            <a:ext cx="11236959" cy="1169897"/>
          </a:xfrm>
          <a:prstGeom prst="rect">
            <a:avLst/>
          </a:prstGeom>
        </p:spPr>
        <p:txBody>
          <a:bodyPr vert="horz" lIns="0" tIns="45720" rIns="0" bIns="45720" rtlCol="0">
            <a:normAutofit/>
          </a:bodyPr>
          <a:lstStyle>
            <a:lvl1pPr marL="457200" indent="-457200" algn="l" defTabSz="914400" rtl="0" eaLnBrk="1" latinLnBrk="0" hangingPunct="1">
              <a:lnSpc>
                <a:spcPct val="100000"/>
              </a:lnSpc>
              <a:spcBef>
                <a:spcPts val="1000"/>
              </a:spcBef>
              <a:spcAft>
                <a:spcPts val="300"/>
              </a:spcAft>
              <a:buClr>
                <a:srgbClr val="D42B1E"/>
              </a:buClr>
              <a:buFont typeface="Wingdings" panose="05000000000000000000" pitchFamily="2" charset="2"/>
              <a:buChar char="§"/>
              <a:tabLst/>
              <a:defRPr lang="en-US" sz="2800" kern="1200" dirty="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300"/>
              </a:spcAft>
              <a:buClr>
                <a:srgbClr val="D42B1E"/>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D42B1E"/>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D42B1E"/>
              </a:buClr>
              <a:buSzPct val="100000"/>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D42B1E"/>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300"/>
              </a:spcAft>
              <a:buClr>
                <a:srgbClr val="D42B1E"/>
              </a:buClr>
              <a:buSzTx/>
              <a:buFont typeface="Wingdings" panose="05000000000000000000" pitchFamily="2" charset="2"/>
              <a:buNone/>
              <a:tabLst/>
              <a:defRPr/>
            </a:pPr>
            <a:r>
              <a:rPr kumimoji="0" lang="en-US" sz="2400" b="0" i="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Having limited resources does not mean you have to give up control</a:t>
            </a:r>
            <a:br>
              <a:rPr kumimoji="0" lang="en-US" sz="2400" b="0" i="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2400" b="0" i="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Rather, work to establish different types of control</a:t>
            </a:r>
            <a:endParaRPr kumimoji="0" lang="en-US" sz="24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3967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fade">
                                      <p:cBhvr>
                                        <p:cTn id="3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uiExpand="1" build="p" bldLvl="3"/>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FD330-F57A-354F-35EC-C44806149C91}"/>
              </a:ext>
            </a:extLst>
          </p:cNvPr>
          <p:cNvSpPr>
            <a:spLocks noGrp="1"/>
          </p:cNvSpPr>
          <p:nvPr>
            <p:ph type="ctrTitle"/>
          </p:nvPr>
        </p:nvSpPr>
        <p:spPr/>
        <p:txBody>
          <a:bodyPr/>
          <a:lstStyle/>
          <a:p>
            <a:r>
              <a:rPr lang="en-US" dirty="0"/>
              <a:t>What Can You Evaluate Now / Actions To Take</a:t>
            </a:r>
          </a:p>
        </p:txBody>
      </p:sp>
    </p:spTree>
    <p:extLst>
      <p:ext uri="{BB962C8B-B14F-4D97-AF65-F5344CB8AC3E}">
        <p14:creationId xmlns:p14="http://schemas.microsoft.com/office/powerpoint/2010/main" val="18248638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6666B-EBBC-4FCC-ACDF-0C6C3FCB2922}"/>
              </a:ext>
            </a:extLst>
          </p:cNvPr>
          <p:cNvSpPr>
            <a:spLocks noGrp="1"/>
          </p:cNvSpPr>
          <p:nvPr>
            <p:ph type="title"/>
          </p:nvPr>
        </p:nvSpPr>
        <p:spPr/>
        <p:txBody>
          <a:bodyPr>
            <a:normAutofit fontScale="90000"/>
          </a:bodyPr>
          <a:lstStyle/>
          <a:p>
            <a:r>
              <a:rPr lang="en-US" dirty="0"/>
              <a:t>What Can You Do – Given Where You Are At?</a:t>
            </a:r>
          </a:p>
        </p:txBody>
      </p:sp>
      <p:sp>
        <p:nvSpPr>
          <p:cNvPr id="3" name="Slide Number Placeholder 2">
            <a:extLst>
              <a:ext uri="{FF2B5EF4-FFF2-40B4-BE49-F238E27FC236}">
                <a16:creationId xmlns:a16="http://schemas.microsoft.com/office/drawing/2014/main" id="{771027D1-C47B-4CFC-8B36-6FFE69CF53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1D9D1D5F-6C24-4EDA-8442-4B9921E4C5A4}"/>
              </a:ext>
            </a:extLst>
          </p:cNvPr>
          <p:cNvSpPr>
            <a:spLocks noGrp="1"/>
          </p:cNvSpPr>
          <p:nvPr>
            <p:ph idx="1"/>
          </p:nvPr>
        </p:nvSpPr>
        <p:spPr/>
        <p:txBody>
          <a:bodyPr>
            <a:normAutofit/>
          </a:bodyPr>
          <a:lstStyle/>
          <a:p>
            <a:r>
              <a:rPr lang="en-US" sz="2400" dirty="0"/>
              <a:t>Focus on areas of more significant risk</a:t>
            </a:r>
          </a:p>
          <a:p>
            <a:r>
              <a:rPr lang="en-US" sz="2400" dirty="0"/>
              <a:t>Leverage resources you have</a:t>
            </a:r>
          </a:p>
          <a:p>
            <a:r>
              <a:rPr lang="en-US" sz="2400" dirty="0"/>
              <a:t>Integrate procedures into your existing routines</a:t>
            </a:r>
          </a:p>
          <a:p>
            <a:r>
              <a:rPr lang="en-US" sz="2400" dirty="0"/>
              <a:t>Enhance management review procedures</a:t>
            </a:r>
          </a:p>
          <a:p>
            <a:r>
              <a:rPr lang="en-US" sz="2400" dirty="0"/>
              <a:t>Employ data analytic tools</a:t>
            </a:r>
          </a:p>
          <a:p>
            <a:r>
              <a:rPr lang="en-US" sz="2400" dirty="0"/>
              <a:t>Utilize internal audit resources, if available</a:t>
            </a:r>
          </a:p>
          <a:p>
            <a:r>
              <a:rPr lang="en-US" sz="2400" dirty="0"/>
              <a:t>Enhance governance structure / formalize policies and procedures</a:t>
            </a:r>
          </a:p>
          <a:p>
            <a:r>
              <a:rPr lang="en-US" sz="2400" dirty="0"/>
              <a:t>Strive for continuous improvement</a:t>
            </a:r>
          </a:p>
        </p:txBody>
      </p:sp>
    </p:spTree>
    <p:extLst>
      <p:ext uri="{BB962C8B-B14F-4D97-AF65-F5344CB8AC3E}">
        <p14:creationId xmlns:p14="http://schemas.microsoft.com/office/powerpoint/2010/main" val="412866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4CFE3-71A6-4146-981E-2B1EA1E4B7D3}"/>
              </a:ext>
            </a:extLst>
          </p:cNvPr>
          <p:cNvSpPr>
            <a:spLocks noGrp="1"/>
          </p:cNvSpPr>
          <p:nvPr>
            <p:ph type="title"/>
          </p:nvPr>
        </p:nvSpPr>
        <p:spPr/>
        <p:txBody>
          <a:bodyPr>
            <a:normAutofit fontScale="90000"/>
          </a:bodyPr>
          <a:lstStyle/>
          <a:p>
            <a:r>
              <a:rPr lang="en-US" dirty="0"/>
              <a:t>Focus on </a:t>
            </a:r>
            <a:r>
              <a:rPr lang="en-US"/>
              <a:t>Areas with Most Significant Risk</a:t>
            </a:r>
            <a:endParaRPr lang="en-US" dirty="0"/>
          </a:p>
        </p:txBody>
      </p:sp>
      <p:sp>
        <p:nvSpPr>
          <p:cNvPr id="3" name="Slide Number Placeholder 2">
            <a:extLst>
              <a:ext uri="{FF2B5EF4-FFF2-40B4-BE49-F238E27FC236}">
                <a16:creationId xmlns:a16="http://schemas.microsoft.com/office/drawing/2014/main" id="{7298990D-D968-4898-856A-66032AE4AE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000F91BF-0938-42E7-8527-C300D3DB2BC5}"/>
              </a:ext>
            </a:extLst>
          </p:cNvPr>
          <p:cNvSpPr>
            <a:spLocks noGrp="1"/>
          </p:cNvSpPr>
          <p:nvPr>
            <p:ph idx="1"/>
          </p:nvPr>
        </p:nvSpPr>
        <p:spPr/>
        <p:txBody>
          <a:bodyPr>
            <a:normAutofit/>
          </a:bodyPr>
          <a:lstStyle/>
          <a:p>
            <a:r>
              <a:rPr lang="en-US" sz="2400" dirty="0"/>
              <a:t>Assess risk within your organization</a:t>
            </a:r>
          </a:p>
          <a:p>
            <a:r>
              <a:rPr lang="en-US" sz="2400" dirty="0"/>
              <a:t>What is risk?</a:t>
            </a:r>
          </a:p>
          <a:p>
            <a:pPr lvl="1"/>
            <a:r>
              <a:rPr lang="en-US" sz="2400" dirty="0"/>
              <a:t>The possibility that events will occur and affect the achievement of strategy and business objectives</a:t>
            </a:r>
          </a:p>
          <a:p>
            <a:r>
              <a:rPr lang="en-US" sz="2400" dirty="0"/>
              <a:t>Examples of areas with more significant risk</a:t>
            </a:r>
          </a:p>
          <a:p>
            <a:pPr lvl="1"/>
            <a:r>
              <a:rPr lang="en-US" sz="2400" dirty="0"/>
              <a:t>Cash disbursement processes (accounts payable, ACH, Wires)</a:t>
            </a:r>
          </a:p>
          <a:p>
            <a:pPr lvl="1"/>
            <a:r>
              <a:rPr lang="en-US" sz="2400" dirty="0"/>
              <a:t>Cash receipt processes</a:t>
            </a:r>
          </a:p>
          <a:p>
            <a:pPr lvl="1"/>
            <a:r>
              <a:rPr lang="en-US" sz="2400" dirty="0"/>
              <a:t>Period end close / financial reporting processes</a:t>
            </a:r>
          </a:p>
          <a:p>
            <a:pPr lvl="1"/>
            <a:r>
              <a:rPr lang="en-US" sz="2400" dirty="0"/>
              <a:t>User security access to key IT systems</a:t>
            </a:r>
          </a:p>
          <a:p>
            <a:pPr lvl="1"/>
            <a:r>
              <a:rPr lang="en-US" sz="2400" dirty="0"/>
              <a:t>Cybersecurity risk</a:t>
            </a:r>
          </a:p>
        </p:txBody>
      </p:sp>
      <p:pic>
        <p:nvPicPr>
          <p:cNvPr id="5" name="Picture 4" descr="Icon&#10;&#10;Description automatically generated">
            <a:extLst>
              <a:ext uri="{FF2B5EF4-FFF2-40B4-BE49-F238E27FC236}">
                <a16:creationId xmlns:a16="http://schemas.microsoft.com/office/drawing/2014/main" id="{D0844C41-53F9-4841-817D-B5386DCBF39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036598" y="4279809"/>
            <a:ext cx="2020180" cy="2020180"/>
          </a:xfrm>
          <a:prstGeom prst="rect">
            <a:avLst/>
          </a:prstGeom>
        </p:spPr>
      </p:pic>
    </p:spTree>
    <p:extLst>
      <p:ext uri="{BB962C8B-B14F-4D97-AF65-F5344CB8AC3E}">
        <p14:creationId xmlns:p14="http://schemas.microsoft.com/office/powerpoint/2010/main" val="95045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3"/>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F6FD2-EAA4-4977-8234-C2B35425C085}"/>
              </a:ext>
            </a:extLst>
          </p:cNvPr>
          <p:cNvSpPr>
            <a:spLocks noGrp="1"/>
          </p:cNvSpPr>
          <p:nvPr>
            <p:ph type="title"/>
          </p:nvPr>
        </p:nvSpPr>
        <p:spPr/>
        <p:txBody>
          <a:bodyPr>
            <a:normAutofit fontScale="90000"/>
          </a:bodyPr>
          <a:lstStyle/>
          <a:p>
            <a:r>
              <a:rPr lang="en-US" dirty="0"/>
              <a:t>Ways to Assess Risk within Your Organization</a:t>
            </a:r>
          </a:p>
        </p:txBody>
      </p:sp>
      <p:sp>
        <p:nvSpPr>
          <p:cNvPr id="3" name="Slide Number Placeholder 2">
            <a:extLst>
              <a:ext uri="{FF2B5EF4-FFF2-40B4-BE49-F238E27FC236}">
                <a16:creationId xmlns:a16="http://schemas.microsoft.com/office/drawing/2014/main" id="{0C3A2245-CEAC-4897-B90C-BD5E292E6A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A57B98CF-9AA0-4CF2-AFE8-B3446E98D783}"/>
              </a:ext>
            </a:extLst>
          </p:cNvPr>
          <p:cNvSpPr>
            <a:spLocks noGrp="1"/>
          </p:cNvSpPr>
          <p:nvPr>
            <p:ph idx="1"/>
          </p:nvPr>
        </p:nvSpPr>
        <p:spPr/>
        <p:txBody>
          <a:bodyPr>
            <a:normAutofit/>
          </a:bodyPr>
          <a:lstStyle/>
          <a:p>
            <a:r>
              <a:rPr lang="en-US" sz="2400" dirty="0"/>
              <a:t>Develop an initial population of risks common to most organizations</a:t>
            </a:r>
          </a:p>
          <a:p>
            <a:r>
              <a:rPr lang="en-US" sz="2400" dirty="0"/>
              <a:t>Options to perform risk assessment</a:t>
            </a:r>
          </a:p>
          <a:p>
            <a:pPr lvl="1"/>
            <a:r>
              <a:rPr lang="en-US" sz="2400" dirty="0"/>
              <a:t>Internal self-assessment</a:t>
            </a:r>
          </a:p>
          <a:p>
            <a:pPr lvl="2"/>
            <a:r>
              <a:rPr lang="en-US" sz="2400" dirty="0"/>
              <a:t>Perform centralized assessment by individuals with institutional knowledge</a:t>
            </a:r>
          </a:p>
          <a:p>
            <a:pPr lvl="2"/>
            <a:r>
              <a:rPr lang="en-US" sz="2400" dirty="0"/>
              <a:t>Utilize electronic surveys to gather input from leaders across the organization</a:t>
            </a:r>
          </a:p>
          <a:p>
            <a:pPr lvl="1"/>
            <a:r>
              <a:rPr lang="en-US" sz="2400" dirty="0"/>
              <a:t>External 3</a:t>
            </a:r>
            <a:r>
              <a:rPr lang="en-US" sz="2400" baseline="30000" dirty="0"/>
              <a:t>rd</a:t>
            </a:r>
            <a:r>
              <a:rPr lang="en-US" sz="2400" dirty="0"/>
              <a:t> party assessment</a:t>
            </a:r>
          </a:p>
          <a:p>
            <a:pPr lvl="1"/>
            <a:r>
              <a:rPr lang="en-US" sz="2400" dirty="0"/>
              <a:t>Internal and external risk assessment</a:t>
            </a:r>
          </a:p>
          <a:p>
            <a:endParaRPr lang="en-US" sz="2400" dirty="0"/>
          </a:p>
        </p:txBody>
      </p:sp>
    </p:spTree>
    <p:extLst>
      <p:ext uri="{BB962C8B-B14F-4D97-AF65-F5344CB8AC3E}">
        <p14:creationId xmlns:p14="http://schemas.microsoft.com/office/powerpoint/2010/main" val="389911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3"/>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AE644-DDC9-4798-8902-B8FD2B8BC0F4}"/>
              </a:ext>
            </a:extLst>
          </p:cNvPr>
          <p:cNvSpPr>
            <a:spLocks noGrp="1"/>
          </p:cNvSpPr>
          <p:nvPr>
            <p:ph type="title"/>
          </p:nvPr>
        </p:nvSpPr>
        <p:spPr/>
        <p:txBody>
          <a:bodyPr>
            <a:normAutofit fontScale="90000"/>
          </a:bodyPr>
          <a:lstStyle/>
          <a:p>
            <a:r>
              <a:rPr lang="en-US" dirty="0"/>
              <a:t>Evaluate If Basic Blocking / Tackling Is In Place</a:t>
            </a:r>
          </a:p>
        </p:txBody>
      </p:sp>
      <p:sp>
        <p:nvSpPr>
          <p:cNvPr id="3" name="Slide Number Placeholder 2">
            <a:extLst>
              <a:ext uri="{FF2B5EF4-FFF2-40B4-BE49-F238E27FC236}">
                <a16:creationId xmlns:a16="http://schemas.microsoft.com/office/drawing/2014/main" id="{0FE0A425-0027-4DC0-B2E6-66C081F930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A4B3FD1D-CAB3-4B0D-BA54-CD2B0648B6E7}"/>
              </a:ext>
            </a:extLst>
          </p:cNvPr>
          <p:cNvSpPr>
            <a:spLocks noGrp="1"/>
          </p:cNvSpPr>
          <p:nvPr>
            <p:ph idx="1"/>
          </p:nvPr>
        </p:nvSpPr>
        <p:spPr>
          <a:xfrm>
            <a:off x="477520" y="1248805"/>
            <a:ext cx="8222597" cy="4784035"/>
          </a:xfrm>
        </p:spPr>
        <p:txBody>
          <a:bodyPr>
            <a:normAutofit/>
          </a:bodyPr>
          <a:lstStyle/>
          <a:p>
            <a:r>
              <a:rPr lang="en-US" sz="2400" dirty="0"/>
              <a:t>Examples of timeless internal controls:</a:t>
            </a:r>
          </a:p>
          <a:p>
            <a:pPr lvl="1"/>
            <a:r>
              <a:rPr lang="en-US" sz="2400" dirty="0"/>
              <a:t>Timely account reconciliations</a:t>
            </a:r>
          </a:p>
          <a:p>
            <a:pPr lvl="1"/>
            <a:r>
              <a:rPr lang="en-US" sz="2400" dirty="0"/>
              <a:t>Proper journal entry approval process</a:t>
            </a:r>
          </a:p>
          <a:p>
            <a:pPr lvl="1"/>
            <a:r>
              <a:rPr lang="en-US" sz="2400" dirty="0"/>
              <a:t>Secured access to key functions (i.e. – checks, electronic payments)</a:t>
            </a:r>
          </a:p>
          <a:p>
            <a:pPr lvl="1"/>
            <a:r>
              <a:rPr lang="en-US" sz="2400" dirty="0"/>
              <a:t>Proper handling of cash receipts and deposits</a:t>
            </a:r>
          </a:p>
          <a:p>
            <a:pPr lvl="1"/>
            <a:r>
              <a:rPr lang="en-US" sz="2400" dirty="0"/>
              <a:t>Defined limits of authority</a:t>
            </a:r>
          </a:p>
        </p:txBody>
      </p:sp>
      <p:pic>
        <p:nvPicPr>
          <p:cNvPr id="5" name="Picture 4" descr="Icon&#10;&#10;Description automatically generated">
            <a:extLst>
              <a:ext uri="{FF2B5EF4-FFF2-40B4-BE49-F238E27FC236}">
                <a16:creationId xmlns:a16="http://schemas.microsoft.com/office/drawing/2014/main" id="{EB6EE949-F52C-4A85-BA01-55F94E066D0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167825">
            <a:off x="8076310" y="1910425"/>
            <a:ext cx="2807713" cy="2807713"/>
          </a:xfrm>
          <a:prstGeom prst="rect">
            <a:avLst/>
          </a:prstGeom>
        </p:spPr>
      </p:pic>
      <p:sp>
        <p:nvSpPr>
          <p:cNvPr id="7" name="Content Placeholder 6">
            <a:extLst>
              <a:ext uri="{FF2B5EF4-FFF2-40B4-BE49-F238E27FC236}">
                <a16:creationId xmlns:a16="http://schemas.microsoft.com/office/drawing/2014/main" id="{0171616D-7DF3-4478-A24F-A18264860D04}"/>
              </a:ext>
            </a:extLst>
          </p:cNvPr>
          <p:cNvSpPr txBox="1">
            <a:spLocks/>
          </p:cNvSpPr>
          <p:nvPr/>
        </p:nvSpPr>
        <p:spPr>
          <a:xfrm>
            <a:off x="629920" y="5234476"/>
            <a:ext cx="11236959" cy="1169897"/>
          </a:xfrm>
          <a:prstGeom prst="rect">
            <a:avLst/>
          </a:prstGeom>
        </p:spPr>
        <p:txBody>
          <a:bodyPr vert="horz" lIns="0" tIns="45720" rIns="0" bIns="45720" rtlCol="0">
            <a:normAutofit/>
          </a:bodyPr>
          <a:lstStyle>
            <a:lvl1pPr marL="457200" indent="-457200" algn="l" defTabSz="914400" rtl="0" eaLnBrk="1" latinLnBrk="0" hangingPunct="1">
              <a:lnSpc>
                <a:spcPct val="100000"/>
              </a:lnSpc>
              <a:spcBef>
                <a:spcPts val="1000"/>
              </a:spcBef>
              <a:spcAft>
                <a:spcPts val="300"/>
              </a:spcAft>
              <a:buClr>
                <a:srgbClr val="D42B1E"/>
              </a:buClr>
              <a:buFont typeface="Wingdings" panose="05000000000000000000" pitchFamily="2" charset="2"/>
              <a:buChar char="§"/>
              <a:tabLst/>
              <a:defRPr lang="en-US" sz="2800" kern="1200" dirty="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300"/>
              </a:spcAft>
              <a:buClr>
                <a:srgbClr val="D42B1E"/>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D42B1E"/>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D42B1E"/>
              </a:buClr>
              <a:buSzPct val="100000"/>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D42B1E"/>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300"/>
              </a:spcAft>
              <a:buClr>
                <a:srgbClr val="D42B1E"/>
              </a:buClr>
              <a:buSzTx/>
              <a:buFont typeface="Wingdings" panose="05000000000000000000" pitchFamily="2" charset="2"/>
              <a:buNone/>
              <a:tabLst/>
              <a:defRPr/>
            </a:pPr>
            <a:r>
              <a:rPr kumimoji="0" lang="en-US" sz="2400" b="0" i="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Monitoring Controls are Key</a:t>
            </a:r>
            <a:br>
              <a:rPr kumimoji="0" lang="en-US" sz="2400" b="0" i="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2400" b="0" i="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Helps Mitigate Segregation of Duties Risk</a:t>
            </a:r>
            <a:endParaRPr kumimoji="0" lang="en-US" sz="24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9732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Effect transition="in" filter="fade">
                                      <p:cBhvr>
                                        <p:cTn id="4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3"/>
      <p:bldP spid="7" grpId="0" uiExpand="1" build="p" bldLvl="3"/>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9C87C-5687-481F-B0DB-5CFD03992198}"/>
              </a:ext>
            </a:extLst>
          </p:cNvPr>
          <p:cNvSpPr>
            <a:spLocks noGrp="1"/>
          </p:cNvSpPr>
          <p:nvPr>
            <p:ph type="title"/>
          </p:nvPr>
        </p:nvSpPr>
        <p:spPr/>
        <p:txBody>
          <a:bodyPr>
            <a:normAutofit fontScale="90000"/>
          </a:bodyPr>
          <a:lstStyle/>
          <a:p>
            <a:r>
              <a:rPr lang="en-US" dirty="0"/>
              <a:t>Enhance Management Review Procedures</a:t>
            </a:r>
          </a:p>
        </p:txBody>
      </p:sp>
      <p:sp>
        <p:nvSpPr>
          <p:cNvPr id="3" name="Slide Number Placeholder 2">
            <a:extLst>
              <a:ext uri="{FF2B5EF4-FFF2-40B4-BE49-F238E27FC236}">
                <a16:creationId xmlns:a16="http://schemas.microsoft.com/office/drawing/2014/main" id="{12C50842-3106-4F0E-9105-B22EBC5E74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0372A83C-A850-4721-ABC9-1FE8AD230C6B}"/>
              </a:ext>
            </a:extLst>
          </p:cNvPr>
          <p:cNvSpPr>
            <a:spLocks noGrp="1"/>
          </p:cNvSpPr>
          <p:nvPr>
            <p:ph idx="1"/>
          </p:nvPr>
        </p:nvSpPr>
        <p:spPr/>
        <p:txBody>
          <a:bodyPr>
            <a:normAutofit/>
          </a:bodyPr>
          <a:lstStyle/>
          <a:p>
            <a:r>
              <a:rPr lang="en-US" sz="2400" dirty="0"/>
              <a:t>Reporting / Analysis / Reconciliations</a:t>
            </a:r>
          </a:p>
          <a:p>
            <a:pPr lvl="1"/>
            <a:r>
              <a:rPr lang="en-US" sz="2400" dirty="0"/>
              <a:t>Ensure periodic follow-up questions are asked to all team members (especially remote workforce)</a:t>
            </a:r>
          </a:p>
          <a:p>
            <a:pPr lvl="2"/>
            <a:r>
              <a:rPr lang="en-US" sz="2400" dirty="0"/>
              <a:t>Let everyone know “you are looking”</a:t>
            </a:r>
          </a:p>
          <a:p>
            <a:r>
              <a:rPr lang="en-US" sz="2400" dirty="0"/>
              <a:t>Invoices / Contracts</a:t>
            </a:r>
          </a:p>
          <a:p>
            <a:pPr lvl="1"/>
            <a:r>
              <a:rPr lang="en-US" sz="2400" u="sng" dirty="0"/>
              <a:t>“Pause before you sign”</a:t>
            </a:r>
            <a:r>
              <a:rPr lang="en-US" sz="2400" dirty="0"/>
              <a:t> – Signatures without thought</a:t>
            </a:r>
            <a:br>
              <a:rPr lang="en-US" sz="2400" dirty="0"/>
            </a:br>
            <a:r>
              <a:rPr lang="en-US" sz="2400" dirty="0"/>
              <a:t>make it easy for those who are trying to fool you</a:t>
            </a:r>
          </a:p>
          <a:p>
            <a:r>
              <a:rPr lang="en-US" sz="2400" dirty="0"/>
              <a:t>Make “surprise” visits to remote locations</a:t>
            </a:r>
          </a:p>
          <a:p>
            <a:r>
              <a:rPr lang="en-US" sz="2400" dirty="0"/>
              <a:t>Be alert to your surroundings – managers are first line of defense</a:t>
            </a:r>
          </a:p>
          <a:p>
            <a:endParaRPr lang="en-US" sz="2400" dirty="0"/>
          </a:p>
        </p:txBody>
      </p:sp>
      <p:pic>
        <p:nvPicPr>
          <p:cNvPr id="5" name="Picture 4" descr="Icon&#10;&#10;Description automatically generated">
            <a:extLst>
              <a:ext uri="{FF2B5EF4-FFF2-40B4-BE49-F238E27FC236}">
                <a16:creationId xmlns:a16="http://schemas.microsoft.com/office/drawing/2014/main" id="{2EE74C2B-7D57-47D9-B097-DC8A07F14E2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735629" y="2460572"/>
            <a:ext cx="2473064" cy="2473064"/>
          </a:xfrm>
          <a:prstGeom prst="rect">
            <a:avLst/>
          </a:prstGeom>
        </p:spPr>
      </p:pic>
    </p:spTree>
    <p:extLst>
      <p:ext uri="{BB962C8B-B14F-4D97-AF65-F5344CB8AC3E}">
        <p14:creationId xmlns:p14="http://schemas.microsoft.com/office/powerpoint/2010/main" val="277952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3"/>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8524C-DE3C-40A0-BA2C-B7D8475AE8E3}"/>
              </a:ext>
            </a:extLst>
          </p:cNvPr>
          <p:cNvSpPr>
            <a:spLocks noGrp="1"/>
          </p:cNvSpPr>
          <p:nvPr>
            <p:ph type="title"/>
          </p:nvPr>
        </p:nvSpPr>
        <p:spPr>
          <a:xfrm>
            <a:off x="477519" y="370839"/>
            <a:ext cx="11335035" cy="620395"/>
          </a:xfrm>
        </p:spPr>
        <p:txBody>
          <a:bodyPr>
            <a:normAutofit fontScale="90000"/>
          </a:bodyPr>
          <a:lstStyle/>
          <a:p>
            <a:r>
              <a:rPr lang="en-US" dirty="0"/>
              <a:t>Other Tools to Utilize for Internal Control Monitoring</a:t>
            </a:r>
          </a:p>
        </p:txBody>
      </p:sp>
      <p:sp>
        <p:nvSpPr>
          <p:cNvPr id="3" name="Slide Number Placeholder 2">
            <a:extLst>
              <a:ext uri="{FF2B5EF4-FFF2-40B4-BE49-F238E27FC236}">
                <a16:creationId xmlns:a16="http://schemas.microsoft.com/office/drawing/2014/main" id="{6D31DA74-6E42-4AB8-8051-E1CFDE4C19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C5BA4AF3-B046-4E1B-B2A5-CC30E55045A7}"/>
              </a:ext>
            </a:extLst>
          </p:cNvPr>
          <p:cNvSpPr>
            <a:spLocks noGrp="1"/>
          </p:cNvSpPr>
          <p:nvPr>
            <p:ph idx="1"/>
          </p:nvPr>
        </p:nvSpPr>
        <p:spPr/>
        <p:txBody>
          <a:bodyPr>
            <a:normAutofit/>
          </a:bodyPr>
          <a:lstStyle/>
          <a:p>
            <a:r>
              <a:rPr lang="en-US" sz="2400" dirty="0"/>
              <a:t>Reporting on key data / metrics</a:t>
            </a:r>
          </a:p>
          <a:p>
            <a:pPr lvl="1"/>
            <a:r>
              <a:rPr lang="en-US" sz="2400" dirty="0"/>
              <a:t>Can include simple reporting in Excel</a:t>
            </a:r>
          </a:p>
          <a:p>
            <a:pPr lvl="1"/>
            <a:r>
              <a:rPr lang="en-US" sz="2400" dirty="0"/>
              <a:t>More advanced reporting with data mining tools</a:t>
            </a:r>
          </a:p>
          <a:p>
            <a:r>
              <a:rPr lang="en-US" sz="2400" dirty="0"/>
              <a:t>Self-assessment surveys from process and control owners</a:t>
            </a:r>
          </a:p>
          <a:p>
            <a:r>
              <a:rPr lang="en-US" sz="2400" dirty="0"/>
              <a:t>Segregation of duties matrices</a:t>
            </a:r>
          </a:p>
          <a:p>
            <a:r>
              <a:rPr lang="en-US" sz="2400" dirty="0"/>
              <a:t>Confidential Helpline</a:t>
            </a:r>
          </a:p>
          <a:p>
            <a:r>
              <a:rPr lang="en-US" sz="2400" dirty="0"/>
              <a:t>Be creative </a:t>
            </a:r>
            <a:r>
              <a:rPr lang="en-US" sz="2400" dirty="0">
                <a:sym typeface="Wingdings" panose="05000000000000000000" pitchFamily="2" charset="2"/>
              </a:rPr>
              <a:t></a:t>
            </a:r>
            <a:endParaRPr lang="en-US" sz="2400" dirty="0"/>
          </a:p>
        </p:txBody>
      </p:sp>
      <p:pic>
        <p:nvPicPr>
          <p:cNvPr id="6" name="Picture 5" descr="Icon&#10;&#10;Description automatically generated">
            <a:extLst>
              <a:ext uri="{FF2B5EF4-FFF2-40B4-BE49-F238E27FC236}">
                <a16:creationId xmlns:a16="http://schemas.microsoft.com/office/drawing/2014/main" id="{6781C358-9CA6-4D77-A279-563D18FE25E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008617" y="1331172"/>
            <a:ext cx="2803937" cy="2803937"/>
          </a:xfrm>
          <a:prstGeom prst="rect">
            <a:avLst/>
          </a:prstGeom>
        </p:spPr>
      </p:pic>
      <p:pic>
        <p:nvPicPr>
          <p:cNvPr id="7" name="Picture 6">
            <a:extLst>
              <a:ext uri="{FF2B5EF4-FFF2-40B4-BE49-F238E27FC236}">
                <a16:creationId xmlns:a16="http://schemas.microsoft.com/office/drawing/2014/main" id="{D05A4367-F6A6-4CD0-AD5C-A737DB5C2AD5}"/>
              </a:ext>
            </a:extLst>
          </p:cNvPr>
          <p:cNvPicPr>
            <a:picLocks noChangeAspect="1"/>
          </p:cNvPicPr>
          <p:nvPr/>
        </p:nvPicPr>
        <p:blipFill>
          <a:blip r:embed="rId3"/>
          <a:stretch>
            <a:fillRect/>
          </a:stretch>
        </p:blipFill>
        <p:spPr>
          <a:xfrm>
            <a:off x="3220721" y="4418100"/>
            <a:ext cx="2376493" cy="2195583"/>
          </a:xfrm>
          <a:prstGeom prst="rect">
            <a:avLst/>
          </a:prstGeom>
        </p:spPr>
      </p:pic>
      <p:sp>
        <p:nvSpPr>
          <p:cNvPr id="8" name="TextBox 7">
            <a:extLst>
              <a:ext uri="{FF2B5EF4-FFF2-40B4-BE49-F238E27FC236}">
                <a16:creationId xmlns:a16="http://schemas.microsoft.com/office/drawing/2014/main" id="{DE8F48B6-FEC0-4F18-8098-F4B4CB88945C}"/>
              </a:ext>
            </a:extLst>
          </p:cNvPr>
          <p:cNvSpPr txBox="1"/>
          <p:nvPr/>
        </p:nvSpPr>
        <p:spPr>
          <a:xfrm>
            <a:off x="5597214" y="4418100"/>
            <a:ext cx="4379886" cy="1754326"/>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“Your approach is creative.  Unfortunately, we won’t be able to use it because we have never done something like this before.”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2994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500"/>
                                        <p:tgtEl>
                                          <p:spTgt spid="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3"/>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FD330-F57A-354F-35EC-C44806149C91}"/>
              </a:ext>
            </a:extLst>
          </p:cNvPr>
          <p:cNvSpPr>
            <a:spLocks noGrp="1"/>
          </p:cNvSpPr>
          <p:nvPr>
            <p:ph type="ctrTitle"/>
          </p:nvPr>
        </p:nvSpPr>
        <p:spPr/>
        <p:txBody>
          <a:bodyPr/>
          <a:lstStyle/>
          <a:p>
            <a:r>
              <a:rPr lang="en-US" dirty="0"/>
              <a:t>Practical Examples of Control Monitoring</a:t>
            </a:r>
          </a:p>
        </p:txBody>
      </p:sp>
    </p:spTree>
    <p:extLst>
      <p:ext uri="{BB962C8B-B14F-4D97-AF65-F5344CB8AC3E}">
        <p14:creationId xmlns:p14="http://schemas.microsoft.com/office/powerpoint/2010/main" val="3472703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F01E0-B871-4715-A5B5-68A8FD4C0935}"/>
              </a:ext>
            </a:extLst>
          </p:cNvPr>
          <p:cNvSpPr>
            <a:spLocks noGrp="1"/>
          </p:cNvSpPr>
          <p:nvPr>
            <p:ph type="title"/>
          </p:nvPr>
        </p:nvSpPr>
        <p:spPr>
          <a:xfrm>
            <a:off x="591941" y="434299"/>
            <a:ext cx="8677797" cy="897252"/>
          </a:xfrm>
        </p:spPr>
        <p:txBody>
          <a:bodyPr/>
          <a:lstStyle/>
          <a:p>
            <a:r>
              <a:rPr lang="en-US" dirty="0"/>
              <a:t>Definition of Conduit Debt</a:t>
            </a:r>
          </a:p>
        </p:txBody>
      </p:sp>
      <p:sp>
        <p:nvSpPr>
          <p:cNvPr id="3" name="Slide Number Placeholder 2">
            <a:extLst>
              <a:ext uri="{FF2B5EF4-FFF2-40B4-BE49-F238E27FC236}">
                <a16:creationId xmlns:a16="http://schemas.microsoft.com/office/drawing/2014/main" id="{2D60908C-8737-45E8-8F26-EFD1F116F16A}"/>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8C3CD40-D32D-4A66-9ED6-B023972553E0}" type="slidenum">
              <a:rPr kumimoji="0" lang="en-US" sz="1050" b="0" i="0" u="none" strike="noStrike" kern="1200" cap="none" spc="0" normalizeH="0" baseline="0" noProof="0" smtClean="0">
                <a:ln>
                  <a:noFill/>
                </a:ln>
                <a:solidFill>
                  <a:srgbClr val="5F5F5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050" b="0" i="0" u="none" strike="noStrike" kern="1200" cap="none" spc="0" normalizeH="0" baseline="0" noProof="0" dirty="0">
              <a:ln>
                <a:noFill/>
              </a:ln>
              <a:solidFill>
                <a:srgbClr val="5F5F5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4F30FF2-2D57-4BFE-9CA6-3A475BCC31B5}"/>
              </a:ext>
            </a:extLst>
          </p:cNvPr>
          <p:cNvSpPr txBox="1"/>
          <p:nvPr/>
        </p:nvSpPr>
        <p:spPr>
          <a:xfrm>
            <a:off x="591941" y="1478814"/>
            <a:ext cx="10152259" cy="4401205"/>
          </a:xfrm>
          <a:prstGeom prst="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287338" marR="0" lvl="0" indent="-287338"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There are at least three parties involved: the government-issuer, the third-party obligor (borrower), and the debt holder or trustee.</a:t>
            </a:r>
          </a:p>
          <a:p>
            <a:pPr marL="287338" marR="0" lvl="0" indent="-287338"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The issuer and the third-party obligor are </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not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within the same financial reporting entity.</a:t>
            </a:r>
          </a:p>
          <a:p>
            <a:pPr marL="287338" marR="0" lvl="0" indent="-287338"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The debt obligation is not a parity bond of the issuer, nor is it cross-collateralized with other debt of the issuer.  </a:t>
            </a:r>
          </a:p>
          <a:p>
            <a:pPr marL="287338" marR="0" lvl="0" indent="-287338" algn="just" defTabSz="914400" rtl="0" eaLnBrk="1" fontAlgn="auto" latinLnBrk="0" hangingPunct="1">
              <a:lnSpc>
                <a:spcPct val="100000"/>
              </a:lnSpc>
              <a:spcBef>
                <a:spcPts val="0"/>
              </a:spcBef>
              <a:spcAft>
                <a:spcPts val="0"/>
              </a:spcAft>
              <a:buClrTx/>
              <a:buSzTx/>
              <a:buFont typeface="+mj-lt"/>
              <a:buAutoNum type="arabicPeriod" startAt="4"/>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The third-party obligor or its agent, not the issuer, ultimately receives the proceeds from the debt issuance. </a:t>
            </a:r>
            <a:endParaRPr kumimoji="0" lang="en-US" sz="2800" b="0" i="0" u="none" strike="noStrike" kern="1200" cap="none" spc="0" normalizeH="0" baseline="0" noProof="0" dirty="0">
              <a:ln>
                <a:noFill/>
              </a:ln>
              <a:solidFill>
                <a:srgbClr val="000000"/>
              </a:solidFill>
              <a:effectLst/>
              <a:highlight>
                <a:srgbClr val="FFFF00"/>
              </a:highlight>
              <a:uLnTx/>
              <a:uFillTx/>
              <a:latin typeface="Times New Roman" panose="02020603050405020304" pitchFamily="18" charset="0"/>
              <a:ea typeface="+mn-ea"/>
              <a:cs typeface="Times New Roman" panose="02020603050405020304" pitchFamily="18" charset="0"/>
            </a:endParaRPr>
          </a:p>
          <a:p>
            <a:pPr marL="287338" marR="0" lvl="0" indent="-287338" algn="just" defTabSz="914400" rtl="0" eaLnBrk="1" fontAlgn="auto" latinLnBrk="0" hangingPunct="1">
              <a:lnSpc>
                <a:spcPct val="100000"/>
              </a:lnSpc>
              <a:spcBef>
                <a:spcPts val="0"/>
              </a:spcBef>
              <a:spcAft>
                <a:spcPts val="0"/>
              </a:spcAft>
              <a:buClrTx/>
              <a:buSzTx/>
              <a:buFont typeface="+mj-lt"/>
              <a:buAutoNum type="arabicPeriod" startAt="4"/>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The third-party obligor, not the issuer, is primarily obligated for the payment of all amounts associated with the debt obligation.</a:t>
            </a:r>
          </a:p>
        </p:txBody>
      </p:sp>
    </p:spTree>
    <p:extLst>
      <p:ext uri="{BB962C8B-B14F-4D97-AF65-F5344CB8AC3E}">
        <p14:creationId xmlns:p14="http://schemas.microsoft.com/office/powerpoint/2010/main" val="32114597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33B01-5AA7-474D-A5AE-393F40FAB023}"/>
              </a:ext>
            </a:extLst>
          </p:cNvPr>
          <p:cNvSpPr>
            <a:spLocks noGrp="1"/>
          </p:cNvSpPr>
          <p:nvPr>
            <p:ph type="title"/>
          </p:nvPr>
        </p:nvSpPr>
        <p:spPr/>
        <p:txBody>
          <a:bodyPr>
            <a:normAutofit fontScale="90000"/>
          </a:bodyPr>
          <a:lstStyle/>
          <a:p>
            <a:r>
              <a:rPr lang="en-US" dirty="0"/>
              <a:t>Internal Control Monitoring – Practical Example</a:t>
            </a:r>
          </a:p>
        </p:txBody>
      </p:sp>
      <p:sp>
        <p:nvSpPr>
          <p:cNvPr id="3" name="Slide Number Placeholder 2">
            <a:extLst>
              <a:ext uri="{FF2B5EF4-FFF2-40B4-BE49-F238E27FC236}">
                <a16:creationId xmlns:a16="http://schemas.microsoft.com/office/drawing/2014/main" id="{5A8300C6-844B-4FAE-AC9C-07CD7FEFBA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D60B9724-D0E8-421F-86D2-93B710B5D1FC}"/>
              </a:ext>
            </a:extLst>
          </p:cNvPr>
          <p:cNvSpPr>
            <a:spLocks noGrp="1"/>
          </p:cNvSpPr>
          <p:nvPr>
            <p:ph idx="1"/>
          </p:nvPr>
        </p:nvSpPr>
        <p:spPr/>
        <p:txBody>
          <a:bodyPr>
            <a:noAutofit/>
          </a:bodyPr>
          <a:lstStyle/>
          <a:p>
            <a:r>
              <a:rPr lang="en-US" sz="2400" dirty="0"/>
              <a:t>Cash disbursements</a:t>
            </a:r>
          </a:p>
          <a:p>
            <a:pPr lvl="1"/>
            <a:r>
              <a:rPr lang="en-US" sz="2400" dirty="0"/>
              <a:t>Review physical and IT security access for:</a:t>
            </a:r>
          </a:p>
          <a:p>
            <a:pPr lvl="2"/>
            <a:r>
              <a:rPr lang="en-US" sz="2400" dirty="0"/>
              <a:t>Vendor master file – access to add / make vendor changes</a:t>
            </a:r>
          </a:p>
          <a:p>
            <a:pPr lvl="2"/>
            <a:r>
              <a:rPr lang="en-US" sz="2400" dirty="0"/>
              <a:t>Processing accounts payable checks</a:t>
            </a:r>
          </a:p>
          <a:p>
            <a:pPr lvl="2"/>
            <a:r>
              <a:rPr lang="en-US" sz="2400" dirty="0"/>
              <a:t>Processing electronic disbursements (ACH’s, Wire Transfers)</a:t>
            </a:r>
          </a:p>
          <a:p>
            <a:pPr lvl="3"/>
            <a:r>
              <a:rPr lang="en-US" sz="2400" dirty="0"/>
              <a:t>Use of Multi-Factor Authentication (MFA)</a:t>
            </a:r>
          </a:p>
          <a:p>
            <a:pPr lvl="1"/>
            <a:r>
              <a:rPr lang="en-US" sz="2400" dirty="0"/>
              <a:t>Monitor patterns in data</a:t>
            </a:r>
          </a:p>
          <a:p>
            <a:pPr lvl="2"/>
            <a:r>
              <a:rPr lang="en-US" sz="2400" dirty="0"/>
              <a:t>Duplicate payments</a:t>
            </a:r>
          </a:p>
          <a:p>
            <a:pPr lvl="2"/>
            <a:r>
              <a:rPr lang="en-US" sz="2400" dirty="0"/>
              <a:t>High volume / low average $ invoices (below DOA levels)</a:t>
            </a:r>
          </a:p>
          <a:p>
            <a:pPr lvl="3"/>
            <a:r>
              <a:rPr lang="en-US" sz="2400" dirty="0"/>
              <a:t>Example fraud – $1 million plus fraud with only 1 level of management approval</a:t>
            </a:r>
          </a:p>
          <a:p>
            <a:pPr lvl="1"/>
            <a:endParaRPr lang="en-US" sz="2400" dirty="0"/>
          </a:p>
          <a:p>
            <a:pPr lvl="1"/>
            <a:endParaRPr lang="en-US" sz="2400" dirty="0"/>
          </a:p>
        </p:txBody>
      </p:sp>
      <p:pic>
        <p:nvPicPr>
          <p:cNvPr id="5" name="Picture 4" descr="Icon&#10;&#10;Description automatically generated">
            <a:extLst>
              <a:ext uri="{FF2B5EF4-FFF2-40B4-BE49-F238E27FC236}">
                <a16:creationId xmlns:a16="http://schemas.microsoft.com/office/drawing/2014/main" id="{1B141F38-1FA2-4BE2-9633-B8498AF1CA8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98735" y="1083076"/>
            <a:ext cx="2115744" cy="2115744"/>
          </a:xfrm>
          <a:prstGeom prst="rect">
            <a:avLst/>
          </a:prstGeom>
        </p:spPr>
      </p:pic>
    </p:spTree>
    <p:extLst>
      <p:ext uri="{BB962C8B-B14F-4D97-AF65-F5344CB8AC3E}">
        <p14:creationId xmlns:p14="http://schemas.microsoft.com/office/powerpoint/2010/main" val="121719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fade">
                                      <p:cBhvr>
                                        <p:cTn id="52" dur="500"/>
                                        <p:tgtEl>
                                          <p:spTgt spid="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4"/>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DD42B-076A-496C-B93C-855BA6C65BAA}"/>
              </a:ext>
            </a:extLst>
          </p:cNvPr>
          <p:cNvSpPr>
            <a:spLocks noGrp="1"/>
          </p:cNvSpPr>
          <p:nvPr>
            <p:ph type="title"/>
          </p:nvPr>
        </p:nvSpPr>
        <p:spPr/>
        <p:txBody>
          <a:bodyPr>
            <a:normAutofit fontScale="90000"/>
          </a:bodyPr>
          <a:lstStyle/>
          <a:p>
            <a:r>
              <a:rPr lang="en-US" dirty="0"/>
              <a:t>Internal Control Monitoring – Practical Example</a:t>
            </a:r>
            <a:endParaRPr lang="en-US" sz="3100" dirty="0"/>
          </a:p>
        </p:txBody>
      </p:sp>
      <p:sp>
        <p:nvSpPr>
          <p:cNvPr id="3" name="Slide Number Placeholder 2">
            <a:extLst>
              <a:ext uri="{FF2B5EF4-FFF2-40B4-BE49-F238E27FC236}">
                <a16:creationId xmlns:a16="http://schemas.microsoft.com/office/drawing/2014/main" id="{572DFE1F-84A9-4145-84F5-44496903D5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B8C5773A-1B37-4C0D-A412-67ECBEEE8A85}"/>
              </a:ext>
            </a:extLst>
          </p:cNvPr>
          <p:cNvSpPr>
            <a:spLocks noGrp="1"/>
          </p:cNvSpPr>
          <p:nvPr>
            <p:ph idx="1"/>
          </p:nvPr>
        </p:nvSpPr>
        <p:spPr>
          <a:xfrm>
            <a:off x="477520" y="1146798"/>
            <a:ext cx="11236959" cy="620396"/>
          </a:xfrm>
        </p:spPr>
        <p:txBody>
          <a:bodyPr>
            <a:normAutofit/>
          </a:bodyPr>
          <a:lstStyle/>
          <a:p>
            <a:r>
              <a:rPr lang="en-US" sz="2400" dirty="0"/>
              <a:t>Segregation of duties evaluation</a:t>
            </a:r>
          </a:p>
          <a:p>
            <a:pPr lvl="1"/>
            <a:endParaRPr lang="en-US" sz="2400" dirty="0"/>
          </a:p>
        </p:txBody>
      </p:sp>
      <p:graphicFrame>
        <p:nvGraphicFramePr>
          <p:cNvPr id="6" name="Table 5">
            <a:extLst>
              <a:ext uri="{FF2B5EF4-FFF2-40B4-BE49-F238E27FC236}">
                <a16:creationId xmlns:a16="http://schemas.microsoft.com/office/drawing/2014/main" id="{C8DCB92E-1850-4274-A204-E1394BB7CB4D}"/>
              </a:ext>
            </a:extLst>
          </p:cNvPr>
          <p:cNvGraphicFramePr>
            <a:graphicFrameLocks noGrp="1"/>
          </p:cNvGraphicFramePr>
          <p:nvPr/>
        </p:nvGraphicFramePr>
        <p:xfrm>
          <a:off x="477520" y="1704514"/>
          <a:ext cx="11017793" cy="4421082"/>
        </p:xfrm>
        <a:graphic>
          <a:graphicData uri="http://schemas.openxmlformats.org/drawingml/2006/table">
            <a:tbl>
              <a:tblPr>
                <a:tableStyleId>{3B4B98B0-60AC-42C2-AFA5-B58CD77FA1E5}</a:tableStyleId>
              </a:tblPr>
              <a:tblGrid>
                <a:gridCol w="2290668">
                  <a:extLst>
                    <a:ext uri="{9D8B030D-6E8A-4147-A177-3AD203B41FA5}">
                      <a16:colId xmlns:a16="http://schemas.microsoft.com/office/drawing/2014/main" val="3002453444"/>
                    </a:ext>
                  </a:extLst>
                </a:gridCol>
                <a:gridCol w="2677824">
                  <a:extLst>
                    <a:ext uri="{9D8B030D-6E8A-4147-A177-3AD203B41FA5}">
                      <a16:colId xmlns:a16="http://schemas.microsoft.com/office/drawing/2014/main" val="2964489956"/>
                    </a:ext>
                  </a:extLst>
                </a:gridCol>
                <a:gridCol w="2677824">
                  <a:extLst>
                    <a:ext uri="{9D8B030D-6E8A-4147-A177-3AD203B41FA5}">
                      <a16:colId xmlns:a16="http://schemas.microsoft.com/office/drawing/2014/main" val="3348565812"/>
                    </a:ext>
                  </a:extLst>
                </a:gridCol>
                <a:gridCol w="3371477">
                  <a:extLst>
                    <a:ext uri="{9D8B030D-6E8A-4147-A177-3AD203B41FA5}">
                      <a16:colId xmlns:a16="http://schemas.microsoft.com/office/drawing/2014/main" val="4257640683"/>
                    </a:ext>
                  </a:extLst>
                </a:gridCol>
              </a:tblGrid>
              <a:tr h="409676">
                <a:tc gridSpan="4">
                  <a:txBody>
                    <a:bodyPr/>
                    <a:lstStyle/>
                    <a:p>
                      <a:pPr algn="ctr" fontAlgn="b"/>
                      <a:r>
                        <a:rPr lang="en-US" sz="2400" b="1" u="none" strike="noStrike" dirty="0">
                          <a:solidFill>
                            <a:srgbClr val="000000"/>
                          </a:solidFill>
                          <a:effectLst/>
                          <a:latin typeface="Arial" panose="020B0604020202020204" pitchFamily="34" charset="0"/>
                          <a:cs typeface="Arial" panose="020B0604020202020204" pitchFamily="34" charset="0"/>
                        </a:rPr>
                        <a:t>Cash Disbursements</a:t>
                      </a:r>
                      <a:endParaRPr lang="en-US" sz="24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86982592"/>
                  </a:ext>
                </a:extLst>
              </a:tr>
              <a:tr h="768141">
                <a:tc>
                  <a:txBody>
                    <a:bodyPr/>
                    <a:lstStyle/>
                    <a:p>
                      <a:pPr algn="ctr" fontAlgn="ctr"/>
                      <a:r>
                        <a:rPr lang="en-US" sz="2000" b="1" u="none" strike="noStrike" dirty="0">
                          <a:solidFill>
                            <a:srgbClr val="000000"/>
                          </a:solidFill>
                          <a:effectLst/>
                          <a:latin typeface="Arial" panose="020B0604020202020204" pitchFamily="34" charset="0"/>
                          <a:cs typeface="Arial" panose="020B0604020202020204" pitchFamily="34" charset="0"/>
                        </a:rPr>
                        <a:t>Category of Duties</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b="1" u="none" strike="noStrike" dirty="0">
                          <a:solidFill>
                            <a:srgbClr val="000000"/>
                          </a:solidFill>
                          <a:effectLst/>
                          <a:latin typeface="Arial" panose="020B0604020202020204" pitchFamily="34" charset="0"/>
                          <a:cs typeface="Arial" panose="020B0604020202020204" pitchFamily="34" charset="0"/>
                        </a:rPr>
                        <a:t>Primary Activities / </a:t>
                      </a:r>
                      <a:br>
                        <a:rPr lang="en-US" sz="2000" b="1" u="none" strike="noStrike" dirty="0">
                          <a:solidFill>
                            <a:srgbClr val="000000"/>
                          </a:solidFill>
                          <a:effectLst/>
                          <a:latin typeface="Arial" panose="020B0604020202020204" pitchFamily="34" charset="0"/>
                          <a:cs typeface="Arial" panose="020B0604020202020204" pitchFamily="34" charset="0"/>
                        </a:rPr>
                      </a:br>
                      <a:r>
                        <a:rPr lang="en-US" sz="2000" b="1" u="none" strike="noStrike" dirty="0">
                          <a:solidFill>
                            <a:srgbClr val="000000"/>
                          </a:solidFill>
                          <a:effectLst/>
                          <a:latin typeface="Arial" panose="020B0604020202020204" pitchFamily="34" charset="0"/>
                          <a:cs typeface="Arial" panose="020B0604020202020204" pitchFamily="34" charset="0"/>
                        </a:rPr>
                        <a:t>Sub-Processes</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b="1" u="none" strike="noStrike" dirty="0">
                          <a:solidFill>
                            <a:srgbClr val="000000"/>
                          </a:solidFill>
                          <a:effectLst/>
                          <a:latin typeface="Arial" panose="020B0604020202020204" pitchFamily="34" charset="0"/>
                          <a:cs typeface="Arial" panose="020B0604020202020204" pitchFamily="34" charset="0"/>
                        </a:rPr>
                        <a:t>Who Performs Function</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b="1" u="none" strike="noStrike" dirty="0">
                          <a:solidFill>
                            <a:srgbClr val="000000"/>
                          </a:solidFill>
                          <a:effectLst/>
                          <a:latin typeface="Arial" panose="020B0604020202020204" pitchFamily="34" charset="0"/>
                          <a:cs typeface="Arial" panose="020B0604020202020204" pitchFamily="34" charset="0"/>
                        </a:rPr>
                        <a:t>Mitigating Controls for Conflicting Duties</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2679431"/>
                  </a:ext>
                </a:extLst>
              </a:tr>
              <a:tr h="409676">
                <a:tc rowSpan="2">
                  <a:txBody>
                    <a:bodyPr/>
                    <a:lstStyle/>
                    <a:p>
                      <a:pPr algn="ctr" fontAlgn="ctr"/>
                      <a:r>
                        <a:rPr lang="en-US" sz="1400" b="0" u="none" strike="noStrike" dirty="0">
                          <a:solidFill>
                            <a:srgbClr val="000000"/>
                          </a:solidFill>
                          <a:effectLst/>
                          <a:latin typeface="Arial" panose="020B0604020202020204" pitchFamily="34" charset="0"/>
                          <a:cs typeface="Arial" panose="020B0604020202020204" pitchFamily="34" charset="0"/>
                        </a:rPr>
                        <a:t>Authorization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u="none" strike="noStrike" dirty="0">
                          <a:solidFill>
                            <a:srgbClr val="000000"/>
                          </a:solidFill>
                          <a:effectLst/>
                          <a:latin typeface="Arial" panose="020B0604020202020204" pitchFamily="34" charset="0"/>
                          <a:cs typeface="Arial" panose="020B0604020202020204" pitchFamily="34" charset="0"/>
                        </a:rPr>
                        <a:t>1.  Initial</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u="none" strike="noStrike" dirty="0">
                          <a:solidFill>
                            <a:srgbClr val="000000"/>
                          </a:solidFill>
                          <a:effectLst/>
                          <a:latin typeface="Arial" panose="020B0604020202020204" pitchFamily="34" charset="0"/>
                          <a:cs typeface="Arial" panose="020B0604020202020204" pitchFamily="34" charset="0"/>
                        </a:rPr>
                        <a:t>1.  Field management</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18288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n-US" sz="1400" b="0" u="none" strike="noStrike" dirty="0">
                          <a:solidFill>
                            <a:srgbClr val="000000"/>
                          </a:solidFill>
                          <a:effectLst/>
                          <a:latin typeface="Arial" panose="020B0604020202020204" pitchFamily="34" charset="0"/>
                          <a:cs typeface="Arial" panose="020B0604020202020204" pitchFamily="34" charset="0"/>
                        </a:rPr>
                        <a:t>No segregation of duties issues noted</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2532266"/>
                  </a:ext>
                </a:extLst>
              </a:tr>
              <a:tr h="426745">
                <a:tc vMerge="1">
                  <a:txBody>
                    <a:bodyPr/>
                    <a:lstStyle/>
                    <a:p>
                      <a:endParaRPr lang="en-US"/>
                    </a:p>
                  </a:txBody>
                  <a:tcPr/>
                </a:tc>
                <a:tc>
                  <a:txBody>
                    <a:bodyPr/>
                    <a:lstStyle/>
                    <a:p>
                      <a:pPr algn="ctr" fontAlgn="ctr"/>
                      <a:r>
                        <a:rPr lang="en-US" sz="1400" b="0" u="none" strike="noStrike" dirty="0">
                          <a:solidFill>
                            <a:srgbClr val="000000"/>
                          </a:solidFill>
                          <a:effectLst/>
                          <a:latin typeface="Arial" panose="020B0604020202020204" pitchFamily="34" charset="0"/>
                          <a:cs typeface="Arial" panose="020B0604020202020204" pitchFamily="34" charset="0"/>
                        </a:rPr>
                        <a:t>2.  Secondary</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u="none" strike="noStrike" dirty="0">
                          <a:solidFill>
                            <a:srgbClr val="000000"/>
                          </a:solidFill>
                          <a:effectLst/>
                          <a:latin typeface="Arial" panose="020B0604020202020204" pitchFamily="34" charset="0"/>
                          <a:cs typeface="Arial" panose="020B0604020202020204" pitchFamily="34" charset="0"/>
                        </a:rPr>
                        <a:t>2.  Corporate management</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18288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093634288"/>
                  </a:ext>
                </a:extLst>
              </a:tr>
              <a:tr h="409676">
                <a:tc rowSpan="2">
                  <a:txBody>
                    <a:bodyPr/>
                    <a:lstStyle/>
                    <a:p>
                      <a:pPr algn="ctr" fontAlgn="ctr"/>
                      <a:r>
                        <a:rPr lang="en-US" sz="1400" b="0" u="none" strike="noStrike" dirty="0">
                          <a:solidFill>
                            <a:srgbClr val="000000"/>
                          </a:solidFill>
                          <a:effectLst/>
                          <a:latin typeface="Arial" panose="020B0604020202020204" pitchFamily="34" charset="0"/>
                          <a:cs typeface="Arial" panose="020B0604020202020204" pitchFamily="34" charset="0"/>
                        </a:rPr>
                        <a:t>Custody of Assets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u="none" strike="noStrike" dirty="0">
                          <a:solidFill>
                            <a:srgbClr val="000000"/>
                          </a:solidFill>
                          <a:effectLst/>
                          <a:latin typeface="Arial" panose="020B0604020202020204" pitchFamily="34" charset="0"/>
                          <a:cs typeface="Arial" panose="020B0604020202020204" pitchFamily="34" charset="0"/>
                        </a:rPr>
                        <a:t>1.  Process check requests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u="none" strike="noStrike" dirty="0">
                          <a:solidFill>
                            <a:srgbClr val="000000"/>
                          </a:solidFill>
                          <a:effectLst/>
                          <a:latin typeface="Arial" panose="020B0604020202020204" pitchFamily="34" charset="0"/>
                          <a:cs typeface="Arial" panose="020B0604020202020204" pitchFamily="34" charset="0"/>
                        </a:rPr>
                        <a:t>1.  Accounts Payable</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18288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n-US" sz="1400" b="0" u="none" strike="noStrike" dirty="0">
                          <a:solidFill>
                            <a:srgbClr val="000000"/>
                          </a:solidFill>
                          <a:effectLst/>
                          <a:latin typeface="Arial" panose="020B0604020202020204" pitchFamily="34" charset="0"/>
                          <a:cs typeface="Arial" panose="020B0604020202020204" pitchFamily="34" charset="0"/>
                        </a:rPr>
                        <a:t>No segregation of duties issues noted</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5403463"/>
                  </a:ext>
                </a:extLst>
              </a:tr>
              <a:tr h="426745">
                <a:tc vMerge="1">
                  <a:txBody>
                    <a:bodyPr/>
                    <a:lstStyle/>
                    <a:p>
                      <a:endParaRPr lang="en-US"/>
                    </a:p>
                  </a:txBody>
                  <a:tcPr/>
                </a:tc>
                <a:tc>
                  <a:txBody>
                    <a:bodyPr/>
                    <a:lstStyle/>
                    <a:p>
                      <a:pPr algn="ctr" fontAlgn="ctr"/>
                      <a:r>
                        <a:rPr lang="en-US" sz="1400" b="0" u="none" strike="noStrike" dirty="0">
                          <a:solidFill>
                            <a:srgbClr val="000000"/>
                          </a:solidFill>
                          <a:effectLst/>
                          <a:latin typeface="Arial" panose="020B0604020202020204" pitchFamily="34" charset="0"/>
                          <a:cs typeface="Arial" panose="020B0604020202020204" pitchFamily="34" charset="0"/>
                        </a:rPr>
                        <a:t>2.  Distribute checks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u="none" strike="noStrike" dirty="0">
                          <a:solidFill>
                            <a:srgbClr val="000000"/>
                          </a:solidFill>
                          <a:effectLst/>
                          <a:latin typeface="Arial" panose="020B0604020202020204" pitchFamily="34" charset="0"/>
                          <a:cs typeface="Arial" panose="020B0604020202020204" pitchFamily="34" charset="0"/>
                        </a:rPr>
                        <a:t>2.  Administrative staff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18288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632257721"/>
                  </a:ext>
                </a:extLst>
              </a:tr>
              <a:tr h="426745">
                <a:tc>
                  <a:txBody>
                    <a:bodyPr/>
                    <a:lstStyle/>
                    <a:p>
                      <a:pPr algn="ctr" fontAlgn="ctr"/>
                      <a:r>
                        <a:rPr lang="en-US" sz="1400" b="0" u="none" strike="noStrike" dirty="0">
                          <a:solidFill>
                            <a:srgbClr val="000000"/>
                          </a:solidFill>
                          <a:effectLst/>
                          <a:latin typeface="Arial" panose="020B0604020202020204" pitchFamily="34" charset="0"/>
                          <a:cs typeface="Arial" panose="020B0604020202020204" pitchFamily="34" charset="0"/>
                        </a:rPr>
                        <a:t>Recording</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u="none" strike="noStrike" dirty="0">
                          <a:solidFill>
                            <a:srgbClr val="000000"/>
                          </a:solidFill>
                          <a:effectLst/>
                          <a:latin typeface="Arial" panose="020B0604020202020204" pitchFamily="34" charset="0"/>
                          <a:cs typeface="Arial" panose="020B0604020202020204" pitchFamily="34" charset="0"/>
                        </a:rPr>
                        <a:t>1.  Approve journal entries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u="none" strike="noStrike" dirty="0">
                          <a:solidFill>
                            <a:srgbClr val="000000"/>
                          </a:solidFill>
                          <a:effectLst/>
                          <a:latin typeface="Arial" panose="020B0604020202020204" pitchFamily="34" charset="0"/>
                          <a:cs typeface="Arial" panose="020B0604020202020204" pitchFamily="34" charset="0"/>
                        </a:rPr>
                        <a:t>1.  Controller</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18288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u="none" strike="noStrike" dirty="0">
                          <a:solidFill>
                            <a:srgbClr val="000000"/>
                          </a:solidFill>
                          <a:effectLst/>
                          <a:latin typeface="Arial" panose="020B0604020202020204" pitchFamily="34" charset="0"/>
                          <a:cs typeface="Arial" panose="020B0604020202020204" pitchFamily="34" charset="0"/>
                        </a:rPr>
                        <a:t>No segregation of duties issues noted</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7102407"/>
                  </a:ext>
                </a:extLst>
              </a:tr>
              <a:tr h="1143678">
                <a:tc>
                  <a:txBody>
                    <a:bodyPr/>
                    <a:lstStyle/>
                    <a:p>
                      <a:pPr algn="ctr" fontAlgn="ctr"/>
                      <a:r>
                        <a:rPr lang="en-US" sz="1400" b="0" u="none" strike="noStrike" dirty="0">
                          <a:solidFill>
                            <a:srgbClr val="000000"/>
                          </a:solidFill>
                          <a:effectLst/>
                          <a:latin typeface="Arial" panose="020B0604020202020204" pitchFamily="34" charset="0"/>
                          <a:cs typeface="Arial" panose="020B0604020202020204" pitchFamily="34" charset="0"/>
                        </a:rPr>
                        <a:t>Control Activity (i.e. – reconciliation)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u="none" strike="noStrike" dirty="0">
                          <a:solidFill>
                            <a:srgbClr val="000000"/>
                          </a:solidFill>
                          <a:effectLst/>
                          <a:latin typeface="Arial" panose="020B0604020202020204" pitchFamily="34" charset="0"/>
                          <a:cs typeface="Arial" panose="020B0604020202020204" pitchFamily="34" charset="0"/>
                        </a:rPr>
                        <a:t>1.  Reconciles G/L to A/P subledger</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u="none" strike="noStrike" dirty="0">
                          <a:solidFill>
                            <a:srgbClr val="000000"/>
                          </a:solidFill>
                          <a:effectLst/>
                          <a:latin typeface="Arial" panose="020B0604020202020204" pitchFamily="34" charset="0"/>
                          <a:cs typeface="Arial" panose="020B0604020202020204" pitchFamily="34" charset="0"/>
                        </a:rPr>
                        <a:t>1.   Accounting staff</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18288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u="none" strike="noStrike" dirty="0">
                          <a:solidFill>
                            <a:srgbClr val="000000"/>
                          </a:solidFill>
                          <a:effectLst/>
                          <a:latin typeface="Arial" panose="020B0604020202020204" pitchFamily="34" charset="0"/>
                          <a:cs typeface="Arial" panose="020B0604020202020204" pitchFamily="34" charset="0"/>
                        </a:rPr>
                        <a:t>No segregation of duties issues noted</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3210507"/>
                  </a:ext>
                </a:extLst>
              </a:tr>
            </a:tbl>
          </a:graphicData>
        </a:graphic>
      </p:graphicFrame>
    </p:spTree>
    <p:extLst>
      <p:ext uri="{BB962C8B-B14F-4D97-AF65-F5344CB8AC3E}">
        <p14:creationId xmlns:p14="http://schemas.microsoft.com/office/powerpoint/2010/main" val="297271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27EBA-443E-4257-8A64-950D6A9435A0}"/>
              </a:ext>
            </a:extLst>
          </p:cNvPr>
          <p:cNvSpPr>
            <a:spLocks noGrp="1"/>
          </p:cNvSpPr>
          <p:nvPr>
            <p:ph type="title"/>
          </p:nvPr>
        </p:nvSpPr>
        <p:spPr/>
        <p:txBody>
          <a:bodyPr>
            <a:normAutofit fontScale="90000"/>
          </a:bodyPr>
          <a:lstStyle/>
          <a:p>
            <a:r>
              <a:rPr lang="en-US" dirty="0"/>
              <a:t>Internal Control Monitoring – Practical Example</a:t>
            </a:r>
          </a:p>
        </p:txBody>
      </p:sp>
      <p:sp>
        <p:nvSpPr>
          <p:cNvPr id="3" name="Slide Number Placeholder 2">
            <a:extLst>
              <a:ext uri="{FF2B5EF4-FFF2-40B4-BE49-F238E27FC236}">
                <a16:creationId xmlns:a16="http://schemas.microsoft.com/office/drawing/2014/main" id="{8E485019-97F5-46AE-87A7-1B4F5F1AE6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617D2CC5-1ABF-49DF-99D9-B107E4465AB8}"/>
              </a:ext>
            </a:extLst>
          </p:cNvPr>
          <p:cNvSpPr>
            <a:spLocks noGrp="1"/>
          </p:cNvSpPr>
          <p:nvPr>
            <p:ph idx="1"/>
          </p:nvPr>
        </p:nvSpPr>
        <p:spPr/>
        <p:txBody>
          <a:bodyPr>
            <a:normAutofit/>
          </a:bodyPr>
          <a:lstStyle/>
          <a:p>
            <a:r>
              <a:rPr lang="en-US" sz="2400" dirty="0"/>
              <a:t>Periodic user access reviews (UAR) of IT access security</a:t>
            </a:r>
          </a:p>
          <a:p>
            <a:pPr lvl="1"/>
            <a:r>
              <a:rPr lang="en-US" sz="2400" dirty="0"/>
              <a:t>IT provides user data and related permissions</a:t>
            </a:r>
          </a:p>
          <a:p>
            <a:pPr lvl="1"/>
            <a:r>
              <a:rPr lang="en-US" sz="2400" dirty="0"/>
              <a:t>Business owners of applications review and approve</a:t>
            </a:r>
          </a:p>
          <a:p>
            <a:pPr lvl="1"/>
            <a:r>
              <a:rPr lang="en-US" sz="2400" dirty="0"/>
              <a:t>IT makes necessary corrections</a:t>
            </a:r>
          </a:p>
          <a:p>
            <a:r>
              <a:rPr lang="en-US" sz="2400" dirty="0"/>
              <a:t>Key elements of UAR’s</a:t>
            </a:r>
          </a:p>
          <a:p>
            <a:pPr lvl="1"/>
            <a:r>
              <a:rPr lang="en-US" sz="2400" dirty="0"/>
              <a:t>Identify terminated employees that still have access</a:t>
            </a:r>
          </a:p>
          <a:p>
            <a:pPr lvl="1"/>
            <a:r>
              <a:rPr lang="en-US" sz="2400" dirty="0"/>
              <a:t>Review for appropriateness of access based on </a:t>
            </a:r>
            <a:br>
              <a:rPr lang="en-US" sz="2400" dirty="0"/>
            </a:br>
            <a:r>
              <a:rPr lang="en-US" sz="2400" dirty="0"/>
              <a:t>employee’s position</a:t>
            </a:r>
          </a:p>
          <a:p>
            <a:pPr lvl="1"/>
            <a:r>
              <a:rPr lang="en-US" sz="2400" dirty="0"/>
              <a:t>Review for segregation of duties based on overall </a:t>
            </a:r>
            <a:br>
              <a:rPr lang="en-US" sz="2400" dirty="0"/>
            </a:br>
            <a:r>
              <a:rPr lang="en-US" sz="2400" dirty="0"/>
              <a:t>job responsibilities</a:t>
            </a:r>
          </a:p>
        </p:txBody>
      </p:sp>
      <p:sp>
        <p:nvSpPr>
          <p:cNvPr id="6" name="Content Placeholder 3">
            <a:extLst>
              <a:ext uri="{FF2B5EF4-FFF2-40B4-BE49-F238E27FC236}">
                <a16:creationId xmlns:a16="http://schemas.microsoft.com/office/drawing/2014/main" id="{CF60CE78-EAA9-4DB8-B8B0-B7E1FCB3EBA5}"/>
              </a:ext>
            </a:extLst>
          </p:cNvPr>
          <p:cNvSpPr txBox="1">
            <a:spLocks/>
          </p:cNvSpPr>
          <p:nvPr/>
        </p:nvSpPr>
        <p:spPr>
          <a:xfrm>
            <a:off x="9155607" y="1134637"/>
            <a:ext cx="2374545" cy="4784035"/>
          </a:xfrm>
          <a:prstGeom prst="rect">
            <a:avLst/>
          </a:prstGeom>
        </p:spPr>
        <p:txBody>
          <a:bodyPr vert="horz" lIns="0" tIns="45720" rIns="0" bIns="45720" rtlCol="0">
            <a:noAutofit/>
          </a:bodyPr>
          <a:lstStyle>
            <a:lvl1pPr marL="457200" indent="-457200" algn="l" defTabSz="914400" rtl="0" eaLnBrk="1" latinLnBrk="0" hangingPunct="1">
              <a:lnSpc>
                <a:spcPct val="100000"/>
              </a:lnSpc>
              <a:spcBef>
                <a:spcPts val="1000"/>
              </a:spcBef>
              <a:spcAft>
                <a:spcPts val="300"/>
              </a:spcAft>
              <a:buClr>
                <a:srgbClr val="D42B1E"/>
              </a:buClr>
              <a:buFont typeface="Wingdings" panose="05000000000000000000" pitchFamily="2" charset="2"/>
              <a:buChar char="§"/>
              <a:tabLst/>
              <a:defRPr lang="en-US" sz="2800" kern="1200" dirty="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300"/>
              </a:spcAft>
              <a:buClr>
                <a:srgbClr val="D42B1E"/>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D42B1E"/>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D42B1E"/>
              </a:buClr>
              <a:buSzPct val="100000"/>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D42B1E"/>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300"/>
              </a:spcAft>
              <a:buClr>
                <a:srgbClr val="D42B1E"/>
              </a:buClr>
              <a:buSzTx/>
              <a:buFont typeface="Wingdings" panose="05000000000000000000" pitchFamily="2" charset="2"/>
              <a:buNone/>
              <a:tabLst/>
              <a:defRPr/>
            </a:pPr>
            <a:endParaRPr kumimoji="0" lang="en-US" sz="2000" b="0" i="0" u="none" strike="noStrike" kern="1200" cap="none" spc="0" normalizeH="0" baseline="0" noProof="0" dirty="0">
              <a:ln>
                <a:noFill/>
              </a:ln>
              <a:solidFill>
                <a:srgbClr val="AB2328"/>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100000"/>
              </a:lnSpc>
              <a:spcBef>
                <a:spcPts val="500"/>
              </a:spcBef>
              <a:spcAft>
                <a:spcPts val="300"/>
              </a:spcAft>
              <a:buClr>
                <a:srgbClr val="D42B1E"/>
              </a:buClr>
              <a:buSzTx/>
              <a:buFont typeface="System Font Regular"/>
              <a:buChar char="-"/>
              <a:tabLst/>
              <a:defRPr/>
            </a:pPr>
            <a:endParaRPr kumimoji="0" lang="en-US" sz="2000" b="0" i="0" u="none" strike="noStrike" kern="1200" cap="none" spc="0" normalizeH="0" baseline="0" noProof="0" dirty="0">
              <a:ln>
                <a:noFill/>
              </a:ln>
              <a:solidFill>
                <a:srgbClr val="AB2328"/>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100000"/>
              </a:lnSpc>
              <a:spcBef>
                <a:spcPts val="500"/>
              </a:spcBef>
              <a:spcAft>
                <a:spcPts val="300"/>
              </a:spcAft>
              <a:buClr>
                <a:srgbClr val="D42B1E"/>
              </a:buClr>
              <a:buSzTx/>
              <a:buFont typeface="System Font Regular"/>
              <a:buChar char="-"/>
              <a:tabLst/>
              <a:defRPr/>
            </a:pPr>
            <a:endParaRPr kumimoji="0" lang="en-US" sz="2000" b="0" i="0" u="none" strike="noStrike" kern="1200" cap="none" spc="0" normalizeH="0" baseline="0" noProof="0" dirty="0">
              <a:ln>
                <a:noFill/>
              </a:ln>
              <a:solidFill>
                <a:srgbClr val="AB2328"/>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100000"/>
              </a:lnSpc>
              <a:spcBef>
                <a:spcPts val="500"/>
              </a:spcBef>
              <a:spcAft>
                <a:spcPts val="300"/>
              </a:spcAft>
              <a:buClr>
                <a:srgbClr val="D42B1E"/>
              </a:buClr>
              <a:buSzTx/>
              <a:buFont typeface="System Font Regular"/>
              <a:buChar char="-"/>
              <a:tabLst/>
              <a:defRPr/>
            </a:pPr>
            <a:endParaRPr kumimoji="0" lang="en-US" sz="2000" b="0" i="0" u="none" strike="noStrike" kern="1200" cap="none" spc="0" normalizeH="0" baseline="0" noProof="0" dirty="0">
              <a:ln>
                <a:noFill/>
              </a:ln>
              <a:solidFill>
                <a:srgbClr val="AB2328"/>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300"/>
              </a:spcAft>
              <a:buClr>
                <a:srgbClr val="D42B1E"/>
              </a:buClr>
              <a:buSzTx/>
              <a:buFont typeface="Wingdings" panose="05000000000000000000" pitchFamily="2" charset="2"/>
              <a:buNone/>
              <a:tabLst/>
              <a:defRPr/>
            </a:pPr>
            <a:endParaRPr kumimoji="0" lang="en-US" sz="2000" b="0" i="0" u="none" strike="noStrike" kern="1200" cap="none" spc="0" normalizeH="0" baseline="0" noProof="0" dirty="0">
              <a:ln>
                <a:noFill/>
              </a:ln>
              <a:solidFill>
                <a:srgbClr val="AB2328"/>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100000"/>
              </a:lnSpc>
              <a:spcBef>
                <a:spcPts val="500"/>
              </a:spcBef>
              <a:spcAft>
                <a:spcPts val="300"/>
              </a:spcAft>
              <a:buClr>
                <a:srgbClr val="D42B1E"/>
              </a:buClr>
              <a:buSzTx/>
              <a:buFont typeface="System Font Regular"/>
              <a:buChar char="-"/>
              <a:tabLst/>
              <a:defRPr/>
            </a:pPr>
            <a:endParaRPr kumimoji="0" lang="en-US" sz="2000" b="0" i="0" u="none" strike="noStrike" kern="1200" cap="none" spc="0" normalizeH="0" baseline="0" noProof="0" dirty="0">
              <a:ln>
                <a:noFill/>
              </a:ln>
              <a:solidFill>
                <a:srgbClr val="AB2328"/>
              </a:solidFill>
              <a:effectLst/>
              <a:uLnTx/>
              <a:uFillTx/>
              <a:latin typeface="Arial" panose="020B0604020202020204" pitchFamily="34" charset="0"/>
              <a:ea typeface="+mn-ea"/>
              <a:cs typeface="Arial" panose="020B0604020202020204" pitchFamily="34" charset="0"/>
            </a:endParaRPr>
          </a:p>
          <a:p>
            <a:pPr marL="228600" marR="0" lvl="0" indent="0" algn="l" defTabSz="914400" rtl="0" eaLnBrk="1" fontAlgn="auto" latinLnBrk="0" hangingPunct="1">
              <a:lnSpc>
                <a:spcPct val="100000"/>
              </a:lnSpc>
              <a:spcBef>
                <a:spcPts val="1000"/>
              </a:spcBef>
              <a:spcAft>
                <a:spcPts val="300"/>
              </a:spcAft>
              <a:buClr>
                <a:srgbClr val="D42B1E"/>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AB2328"/>
                </a:solidFill>
                <a:effectLst/>
                <a:uLnTx/>
                <a:uFillTx/>
                <a:latin typeface="Arial" panose="020B0604020202020204" pitchFamily="34" charset="0"/>
                <a:ea typeface="+mn-ea"/>
                <a:cs typeface="Arial" panose="020B0604020202020204" pitchFamily="34" charset="0"/>
              </a:rPr>
              <a:t>Critical</a:t>
            </a:r>
          </a:p>
          <a:p>
            <a:pPr marL="228600" marR="0" lvl="0" indent="0" algn="l" defTabSz="914400" rtl="0" eaLnBrk="1" fontAlgn="auto" latinLnBrk="0" hangingPunct="1">
              <a:lnSpc>
                <a:spcPct val="100000"/>
              </a:lnSpc>
              <a:spcBef>
                <a:spcPts val="1000"/>
              </a:spcBef>
              <a:spcAft>
                <a:spcPts val="300"/>
              </a:spcAft>
              <a:buClr>
                <a:srgbClr val="D42B1E"/>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AB2328"/>
                </a:solidFill>
                <a:effectLst/>
                <a:uLnTx/>
                <a:uFillTx/>
                <a:latin typeface="Arial" panose="020B0604020202020204" pitchFamily="34" charset="0"/>
                <a:ea typeface="+mn-ea"/>
                <a:cs typeface="Arial" panose="020B0604020202020204" pitchFamily="34" charset="0"/>
              </a:rPr>
              <a:t>Value Add</a:t>
            </a:r>
          </a:p>
          <a:p>
            <a:pPr marL="685800" marR="0" lvl="1" indent="-228600" algn="l" defTabSz="914400" rtl="0" eaLnBrk="1" fontAlgn="auto" latinLnBrk="0" hangingPunct="1">
              <a:lnSpc>
                <a:spcPct val="100000"/>
              </a:lnSpc>
              <a:spcBef>
                <a:spcPts val="500"/>
              </a:spcBef>
              <a:spcAft>
                <a:spcPts val="300"/>
              </a:spcAft>
              <a:buClr>
                <a:srgbClr val="D42B1E"/>
              </a:buClr>
              <a:buSzTx/>
              <a:buFont typeface="System Font Regular"/>
              <a:buChar char="-"/>
              <a:tabLst/>
              <a:defRPr/>
            </a:pPr>
            <a:endParaRPr kumimoji="0" lang="en-US" sz="2000" b="0" i="0" u="none" strike="noStrike" kern="1200" cap="none" spc="0" normalizeH="0" baseline="0" noProof="0" dirty="0">
              <a:ln>
                <a:noFill/>
              </a:ln>
              <a:solidFill>
                <a:srgbClr val="AB2328"/>
              </a:solidFill>
              <a:effectLst/>
              <a:uLnTx/>
              <a:uFillTx/>
              <a:latin typeface="Arial" panose="020B0604020202020204" pitchFamily="34" charset="0"/>
              <a:ea typeface="+mn-ea"/>
              <a:cs typeface="Arial" panose="020B0604020202020204" pitchFamily="34" charset="0"/>
            </a:endParaRPr>
          </a:p>
          <a:p>
            <a:pPr marL="228600" marR="0" lvl="0" indent="0" algn="l" defTabSz="914400" rtl="0" eaLnBrk="1" fontAlgn="auto" latinLnBrk="0" hangingPunct="1">
              <a:lnSpc>
                <a:spcPct val="100000"/>
              </a:lnSpc>
              <a:spcBef>
                <a:spcPts val="1000"/>
              </a:spcBef>
              <a:spcAft>
                <a:spcPts val="300"/>
              </a:spcAft>
              <a:buClr>
                <a:srgbClr val="D42B1E"/>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AB2328"/>
                </a:solidFill>
                <a:effectLst/>
                <a:uLnTx/>
                <a:uFillTx/>
                <a:latin typeface="Arial" panose="020B0604020202020204" pitchFamily="34" charset="0"/>
                <a:ea typeface="+mn-ea"/>
                <a:cs typeface="Arial" panose="020B0604020202020204" pitchFamily="34" charset="0"/>
              </a:rPr>
              <a:t>Best in Class</a:t>
            </a:r>
          </a:p>
        </p:txBody>
      </p:sp>
      <p:pic>
        <p:nvPicPr>
          <p:cNvPr id="7" name="Picture 6" descr="Icon&#10;&#10;Description automatically generated">
            <a:extLst>
              <a:ext uri="{FF2B5EF4-FFF2-40B4-BE49-F238E27FC236}">
                <a16:creationId xmlns:a16="http://schemas.microsoft.com/office/drawing/2014/main" id="{4944E80C-4546-41B5-9626-AE050E24CFF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238347" y="3645348"/>
            <a:ext cx="1029940" cy="509017"/>
          </a:xfrm>
          <a:prstGeom prst="rect">
            <a:avLst/>
          </a:prstGeom>
        </p:spPr>
      </p:pic>
      <p:pic>
        <p:nvPicPr>
          <p:cNvPr id="8" name="Picture 7" descr="Icon&#10;&#10;Description automatically generated">
            <a:extLst>
              <a:ext uri="{FF2B5EF4-FFF2-40B4-BE49-F238E27FC236}">
                <a16:creationId xmlns:a16="http://schemas.microsoft.com/office/drawing/2014/main" id="{7F679A3E-EEA8-4E22-B089-1DC58B823FA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93504" y="4132595"/>
            <a:ext cx="1362103" cy="509017"/>
          </a:xfrm>
          <a:prstGeom prst="rect">
            <a:avLst/>
          </a:prstGeom>
        </p:spPr>
      </p:pic>
      <p:pic>
        <p:nvPicPr>
          <p:cNvPr id="9" name="Picture 8" descr="Icon&#10;&#10;Description automatically generated">
            <a:extLst>
              <a:ext uri="{FF2B5EF4-FFF2-40B4-BE49-F238E27FC236}">
                <a16:creationId xmlns:a16="http://schemas.microsoft.com/office/drawing/2014/main" id="{865E7511-802C-4062-AE5A-2E05072D466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79794" y="4903709"/>
            <a:ext cx="1288493" cy="509017"/>
          </a:xfrm>
          <a:prstGeom prst="rect">
            <a:avLst/>
          </a:prstGeom>
        </p:spPr>
      </p:pic>
    </p:spTree>
    <p:extLst>
      <p:ext uri="{BB962C8B-B14F-4D97-AF65-F5344CB8AC3E}">
        <p14:creationId xmlns:p14="http://schemas.microsoft.com/office/powerpoint/2010/main" val="354632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par>
                                <p:cTn id="48" presetID="10" presetClass="entr" presetSubtype="0" fill="hold"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par>
                                <p:cTn id="51" presetID="10" presetClass="entr" presetSubtype="0"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3"/>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2C345-7834-48D4-91D2-07A79224D806}"/>
              </a:ext>
            </a:extLst>
          </p:cNvPr>
          <p:cNvSpPr>
            <a:spLocks noGrp="1"/>
          </p:cNvSpPr>
          <p:nvPr>
            <p:ph type="title"/>
          </p:nvPr>
        </p:nvSpPr>
        <p:spPr/>
        <p:txBody>
          <a:bodyPr>
            <a:normAutofit fontScale="90000"/>
          </a:bodyPr>
          <a:lstStyle/>
          <a:p>
            <a:r>
              <a:rPr lang="en-US" dirty="0"/>
              <a:t>Internal Control Monitoring – Practical Example</a:t>
            </a:r>
          </a:p>
        </p:txBody>
      </p:sp>
      <p:sp>
        <p:nvSpPr>
          <p:cNvPr id="3" name="Slide Number Placeholder 2">
            <a:extLst>
              <a:ext uri="{FF2B5EF4-FFF2-40B4-BE49-F238E27FC236}">
                <a16:creationId xmlns:a16="http://schemas.microsoft.com/office/drawing/2014/main" id="{6B9A04FF-3552-4B3D-A85C-9AEB742329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0EC1F1AE-D9BE-444C-B9D4-34DFDBB2E2BA}"/>
              </a:ext>
            </a:extLst>
          </p:cNvPr>
          <p:cNvSpPr>
            <a:spLocks noGrp="1"/>
          </p:cNvSpPr>
          <p:nvPr>
            <p:ph idx="1"/>
          </p:nvPr>
        </p:nvSpPr>
        <p:spPr/>
        <p:txBody>
          <a:bodyPr>
            <a:noAutofit/>
          </a:bodyPr>
          <a:lstStyle/>
          <a:p>
            <a:r>
              <a:rPr lang="en-US" sz="2200" dirty="0"/>
              <a:t>UAR’s – Key systems / applications to review</a:t>
            </a:r>
          </a:p>
          <a:p>
            <a:pPr lvl="1"/>
            <a:r>
              <a:rPr lang="en-US" sz="2200" dirty="0"/>
              <a:t>Network access (Active Directory)</a:t>
            </a:r>
          </a:p>
          <a:p>
            <a:pPr lvl="1"/>
            <a:r>
              <a:rPr lang="en-US" sz="2200" dirty="0"/>
              <a:t>Accounts payable</a:t>
            </a:r>
          </a:p>
          <a:p>
            <a:pPr lvl="1"/>
            <a:r>
              <a:rPr lang="en-US" sz="2200" dirty="0"/>
              <a:t>General ledger</a:t>
            </a:r>
          </a:p>
          <a:p>
            <a:pPr lvl="1"/>
            <a:r>
              <a:rPr lang="en-US" sz="2200" dirty="0"/>
              <a:t>Treasury function (i.e. – wire transfers)</a:t>
            </a:r>
          </a:p>
          <a:p>
            <a:pPr lvl="1"/>
            <a:r>
              <a:rPr lang="en-US" sz="2200" dirty="0"/>
              <a:t>HR – Employee master file</a:t>
            </a:r>
          </a:p>
          <a:p>
            <a:pPr lvl="1"/>
            <a:r>
              <a:rPr lang="en-US" sz="2200" dirty="0"/>
              <a:t>Payroll processing</a:t>
            </a:r>
          </a:p>
          <a:p>
            <a:r>
              <a:rPr lang="en-US" sz="2200" dirty="0"/>
              <a:t>Other considerations</a:t>
            </a:r>
          </a:p>
          <a:p>
            <a:pPr lvl="1"/>
            <a:r>
              <a:rPr lang="en-US" sz="2200" dirty="0"/>
              <a:t>Determine if any “back-doors” exist to applications (i.e. – able to access outside of organization’s network access, such as direct URL log-in to application’s hosted website)</a:t>
            </a:r>
          </a:p>
        </p:txBody>
      </p:sp>
    </p:spTree>
    <p:extLst>
      <p:ext uri="{BB962C8B-B14F-4D97-AF65-F5344CB8AC3E}">
        <p14:creationId xmlns:p14="http://schemas.microsoft.com/office/powerpoint/2010/main" val="190121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3"/>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FD330-F57A-354F-35EC-C44806149C91}"/>
              </a:ext>
            </a:extLst>
          </p:cNvPr>
          <p:cNvSpPr>
            <a:spLocks noGrp="1"/>
          </p:cNvSpPr>
          <p:nvPr>
            <p:ph type="ctrTitle"/>
          </p:nvPr>
        </p:nvSpPr>
        <p:spPr/>
        <p:txBody>
          <a:bodyPr/>
          <a:lstStyle/>
          <a:p>
            <a:r>
              <a:rPr lang="en-US" dirty="0"/>
              <a:t>Key Takeaways and Next Steps</a:t>
            </a:r>
          </a:p>
        </p:txBody>
      </p:sp>
    </p:spTree>
    <p:extLst>
      <p:ext uri="{BB962C8B-B14F-4D97-AF65-F5344CB8AC3E}">
        <p14:creationId xmlns:p14="http://schemas.microsoft.com/office/powerpoint/2010/main" val="24142244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84119-F9D8-43F4-9EF8-766B92B3CA7B}"/>
              </a:ext>
            </a:extLst>
          </p:cNvPr>
          <p:cNvSpPr>
            <a:spLocks noGrp="1"/>
          </p:cNvSpPr>
          <p:nvPr>
            <p:ph type="title"/>
          </p:nvPr>
        </p:nvSpPr>
        <p:spPr/>
        <p:txBody>
          <a:bodyPr>
            <a:normAutofit fontScale="90000"/>
          </a:bodyPr>
          <a:lstStyle/>
          <a:p>
            <a:r>
              <a:rPr lang="en-US" dirty="0"/>
              <a:t>Key Takeaways – What Can You Do Now</a:t>
            </a:r>
          </a:p>
        </p:txBody>
      </p:sp>
      <p:sp>
        <p:nvSpPr>
          <p:cNvPr id="3" name="Slide Number Placeholder 2">
            <a:extLst>
              <a:ext uri="{FF2B5EF4-FFF2-40B4-BE49-F238E27FC236}">
                <a16:creationId xmlns:a16="http://schemas.microsoft.com/office/drawing/2014/main" id="{86A62C0C-7DD8-411F-9562-4737191BA4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6FA1621A-37A3-48FF-A4A8-070E34310029}"/>
              </a:ext>
            </a:extLst>
          </p:cNvPr>
          <p:cNvSpPr>
            <a:spLocks noGrp="1"/>
          </p:cNvSpPr>
          <p:nvPr>
            <p:ph idx="1"/>
          </p:nvPr>
        </p:nvSpPr>
        <p:spPr>
          <a:xfrm>
            <a:off x="2506983" y="1087742"/>
            <a:ext cx="8844032" cy="4389087"/>
          </a:xfrm>
        </p:spPr>
        <p:txBody>
          <a:bodyPr>
            <a:noAutofit/>
          </a:bodyPr>
          <a:lstStyle/>
          <a:p>
            <a:r>
              <a:rPr lang="en-US" sz="2200" dirty="0"/>
              <a:t>Build off what you have in place already</a:t>
            </a:r>
          </a:p>
          <a:p>
            <a:r>
              <a:rPr lang="en-US" sz="2200" dirty="0"/>
              <a:t>If lower on internal control maturity scale, start simple - “get some wins”</a:t>
            </a:r>
          </a:p>
          <a:p>
            <a:r>
              <a:rPr lang="en-US" sz="2200" dirty="0"/>
              <a:t>Automate when possible</a:t>
            </a:r>
          </a:p>
          <a:p>
            <a:r>
              <a:rPr lang="en-US" sz="2200" dirty="0"/>
              <a:t>Management oversight is CRITICAL</a:t>
            </a:r>
          </a:p>
          <a:p>
            <a:pPr lvl="1"/>
            <a:r>
              <a:rPr lang="en-US" sz="2200" dirty="0"/>
              <a:t>Trust but verify</a:t>
            </a:r>
          </a:p>
          <a:p>
            <a:pPr lvl="1"/>
            <a:r>
              <a:rPr lang="en-US" sz="2200" dirty="0"/>
              <a:t>Make sure your employees know you are interested and monitoring</a:t>
            </a:r>
          </a:p>
          <a:p>
            <a:r>
              <a:rPr lang="en-US" sz="2200" dirty="0"/>
              <a:t>Strive for continuous improvement; periodically self-assess</a:t>
            </a:r>
          </a:p>
          <a:p>
            <a:pPr marL="0" indent="0">
              <a:buNone/>
            </a:pPr>
            <a:r>
              <a:rPr lang="en-US" sz="2200" dirty="0"/>
              <a:t> </a:t>
            </a:r>
          </a:p>
        </p:txBody>
      </p:sp>
      <p:pic>
        <p:nvPicPr>
          <p:cNvPr id="6" name="Picture 5" descr="Icon&#10;&#10;Description automatically generated">
            <a:extLst>
              <a:ext uri="{FF2B5EF4-FFF2-40B4-BE49-F238E27FC236}">
                <a16:creationId xmlns:a16="http://schemas.microsoft.com/office/drawing/2014/main" id="{2E4BD007-FE11-4A57-A381-1E8EEEB8590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8633615">
            <a:off x="283909" y="1059212"/>
            <a:ext cx="1844897" cy="1844897"/>
          </a:xfrm>
          <a:prstGeom prst="rect">
            <a:avLst/>
          </a:prstGeom>
        </p:spPr>
      </p:pic>
      <p:sp>
        <p:nvSpPr>
          <p:cNvPr id="8" name="Content Placeholder 6">
            <a:extLst>
              <a:ext uri="{FF2B5EF4-FFF2-40B4-BE49-F238E27FC236}">
                <a16:creationId xmlns:a16="http://schemas.microsoft.com/office/drawing/2014/main" id="{3FB01912-83CB-430C-B2C8-7CAFEA1E8907}"/>
              </a:ext>
            </a:extLst>
          </p:cNvPr>
          <p:cNvSpPr txBox="1">
            <a:spLocks/>
          </p:cNvSpPr>
          <p:nvPr/>
        </p:nvSpPr>
        <p:spPr>
          <a:xfrm>
            <a:off x="1349011" y="5688103"/>
            <a:ext cx="8709389" cy="1169897"/>
          </a:xfrm>
          <a:prstGeom prst="rect">
            <a:avLst/>
          </a:prstGeom>
        </p:spPr>
        <p:txBody>
          <a:bodyPr vert="horz" lIns="0" tIns="45720" rIns="0" bIns="45720" rtlCol="0">
            <a:normAutofit/>
          </a:bodyPr>
          <a:lstStyle>
            <a:lvl1pPr marL="457200" indent="-457200" algn="l" defTabSz="914400" rtl="0" eaLnBrk="1" latinLnBrk="0" hangingPunct="1">
              <a:lnSpc>
                <a:spcPct val="100000"/>
              </a:lnSpc>
              <a:spcBef>
                <a:spcPts val="1000"/>
              </a:spcBef>
              <a:spcAft>
                <a:spcPts val="300"/>
              </a:spcAft>
              <a:buClr>
                <a:srgbClr val="D42B1E"/>
              </a:buClr>
              <a:buFont typeface="Wingdings" panose="05000000000000000000" pitchFamily="2" charset="2"/>
              <a:buChar char="§"/>
              <a:tabLst/>
              <a:defRPr lang="en-US" sz="2800" kern="1200" dirty="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300"/>
              </a:spcAft>
              <a:buClr>
                <a:srgbClr val="D42B1E"/>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D42B1E"/>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D42B1E"/>
              </a:buClr>
              <a:buSzPct val="100000"/>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D42B1E"/>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300"/>
              </a:spcAft>
              <a:buClr>
                <a:srgbClr val="D42B1E"/>
              </a:buClr>
              <a:buSzTx/>
              <a:buFont typeface="Wingdings" panose="05000000000000000000" pitchFamily="2" charset="2"/>
              <a:buNone/>
              <a:tabLst/>
              <a:defRPr/>
            </a:pPr>
            <a:r>
              <a:rPr kumimoji="0" lang="en-US" sz="2000" b="0" i="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Internal Controls Are Not “One Size Fits All”</a:t>
            </a:r>
            <a:br>
              <a:rPr kumimoji="0" lang="en-US" sz="2000" b="0" i="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2000" b="0" i="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Tailor to Your Agency and Your Risks</a:t>
            </a:r>
          </a:p>
        </p:txBody>
      </p:sp>
    </p:spTree>
    <p:extLst>
      <p:ext uri="{BB962C8B-B14F-4D97-AF65-F5344CB8AC3E}">
        <p14:creationId xmlns:p14="http://schemas.microsoft.com/office/powerpoint/2010/main" val="419329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xEl>
                                              <p:pRg st="0" end="0"/>
                                            </p:txEl>
                                          </p:spTgt>
                                        </p:tgtEl>
                                        <p:attrNameLst>
                                          <p:attrName>style.visibility</p:attrName>
                                        </p:attrNameLst>
                                      </p:cBhvr>
                                      <p:to>
                                        <p:strVal val="visible"/>
                                      </p:to>
                                    </p:set>
                                    <p:animEffect transition="in" filter="fade">
                                      <p:cBhvr>
                                        <p:cTn id="5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3"/>
      <p:bldP spid="8" grpId="0" uiExpand="1" build="p" bldLvl="3"/>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object 6">
            <a:extLst>
              <a:ext uri="{FF2B5EF4-FFF2-40B4-BE49-F238E27FC236}">
                <a16:creationId xmlns:a16="http://schemas.microsoft.com/office/drawing/2014/main" id="{3931AD3A-FE6A-BCDA-D876-F715134308E3}"/>
              </a:ext>
            </a:extLst>
          </p:cNvPr>
          <p:cNvGraphicFramePr>
            <a:graphicFrameLocks noGrp="1"/>
          </p:cNvGraphicFramePr>
          <p:nvPr/>
        </p:nvGraphicFramePr>
        <p:xfrm>
          <a:off x="477520" y="2128106"/>
          <a:ext cx="11426950" cy="2626444"/>
        </p:xfrm>
        <a:graphic>
          <a:graphicData uri="http://schemas.openxmlformats.org/drawingml/2006/table">
            <a:tbl>
              <a:tblPr firstRow="1" bandRow="1">
                <a:tableStyleId>{2D5ABB26-0587-4C30-8999-92F81FD0307C}</a:tableStyleId>
              </a:tblPr>
              <a:tblGrid>
                <a:gridCol w="2285390">
                  <a:extLst>
                    <a:ext uri="{9D8B030D-6E8A-4147-A177-3AD203B41FA5}">
                      <a16:colId xmlns:a16="http://schemas.microsoft.com/office/drawing/2014/main" val="20000"/>
                    </a:ext>
                  </a:extLst>
                </a:gridCol>
                <a:gridCol w="2285390">
                  <a:extLst>
                    <a:ext uri="{9D8B030D-6E8A-4147-A177-3AD203B41FA5}">
                      <a16:colId xmlns:a16="http://schemas.microsoft.com/office/drawing/2014/main" val="20001"/>
                    </a:ext>
                  </a:extLst>
                </a:gridCol>
                <a:gridCol w="2285390">
                  <a:extLst>
                    <a:ext uri="{9D8B030D-6E8A-4147-A177-3AD203B41FA5}">
                      <a16:colId xmlns:a16="http://schemas.microsoft.com/office/drawing/2014/main" val="20002"/>
                    </a:ext>
                  </a:extLst>
                </a:gridCol>
                <a:gridCol w="2285390">
                  <a:extLst>
                    <a:ext uri="{9D8B030D-6E8A-4147-A177-3AD203B41FA5}">
                      <a16:colId xmlns:a16="http://schemas.microsoft.com/office/drawing/2014/main" val="345397422"/>
                    </a:ext>
                  </a:extLst>
                </a:gridCol>
                <a:gridCol w="2285390">
                  <a:extLst>
                    <a:ext uri="{9D8B030D-6E8A-4147-A177-3AD203B41FA5}">
                      <a16:colId xmlns:a16="http://schemas.microsoft.com/office/drawing/2014/main" val="3542418730"/>
                    </a:ext>
                  </a:extLst>
                </a:gridCol>
              </a:tblGrid>
              <a:tr h="217256">
                <a:tc>
                  <a:txBody>
                    <a:bodyPr/>
                    <a:lstStyle/>
                    <a:p>
                      <a:pPr>
                        <a:lnSpc>
                          <a:spcPct val="100000"/>
                        </a:lnSpc>
                      </a:pPr>
                      <a:endParaRPr sz="900" dirty="0">
                        <a:latin typeface="Times New Roman"/>
                        <a:cs typeface="Times New Roman"/>
                      </a:endParaRPr>
                    </a:p>
                  </a:txBody>
                  <a:tcPr marL="0" marR="0" marT="0" marB="0">
                    <a:lnT w="12700" cap="flat" cmpd="sng" algn="ctr">
                      <a:noFill/>
                      <a:prstDash val="solid"/>
                      <a:round/>
                      <a:headEnd type="none" w="med" len="med"/>
                      <a:tailEnd type="none" w="med" len="med"/>
                    </a:lnT>
                  </a:tcPr>
                </a:tc>
                <a:tc>
                  <a:txBody>
                    <a:bodyPr/>
                    <a:lstStyle/>
                    <a:p>
                      <a:pPr>
                        <a:lnSpc>
                          <a:spcPct val="100000"/>
                        </a:lnSpc>
                      </a:pPr>
                      <a:endParaRPr sz="900" dirty="0">
                        <a:latin typeface="Times New Roman"/>
                        <a:cs typeface="Times New Roman"/>
                      </a:endParaRPr>
                    </a:p>
                  </a:txBody>
                  <a:tcPr marL="0" marR="0" marT="0" marB="0">
                    <a:lnT w="12700" cap="flat" cmpd="sng" algn="ctr">
                      <a:noFill/>
                      <a:prstDash val="solid"/>
                      <a:round/>
                      <a:headEnd type="none" w="med" len="med"/>
                      <a:tailEnd type="none" w="med" len="med"/>
                    </a:lnT>
                  </a:tcPr>
                </a:tc>
                <a:tc>
                  <a:txBody>
                    <a:bodyPr/>
                    <a:lstStyle/>
                    <a:p>
                      <a:pPr>
                        <a:lnSpc>
                          <a:spcPct val="100000"/>
                        </a:lnSpc>
                      </a:pPr>
                      <a:endParaRPr sz="900" dirty="0">
                        <a:latin typeface="Times New Roman"/>
                        <a:cs typeface="Times New Roman"/>
                      </a:endParaRPr>
                    </a:p>
                  </a:txBody>
                  <a:tcPr marL="0" marR="0" marT="0" marB="0">
                    <a:lnT w="12700" cap="flat" cmpd="sng" algn="ctr">
                      <a:noFill/>
                      <a:prstDash val="solid"/>
                      <a:round/>
                      <a:headEnd type="none" w="med" len="med"/>
                      <a:tailEnd type="none" w="med" len="med"/>
                    </a:lnT>
                  </a:tcPr>
                </a:tc>
                <a:tc>
                  <a:txBody>
                    <a:bodyPr/>
                    <a:lstStyle/>
                    <a:p>
                      <a:pPr>
                        <a:lnSpc>
                          <a:spcPct val="100000"/>
                        </a:lnSpc>
                      </a:pPr>
                      <a:endParaRPr sz="900" dirty="0">
                        <a:latin typeface="Times New Roman"/>
                        <a:cs typeface="Times New Roman"/>
                      </a:endParaRPr>
                    </a:p>
                  </a:txBody>
                  <a:tcPr marL="0" marR="0" marT="0" marB="0">
                    <a:lnT w="12700" cap="flat" cmpd="sng" algn="ctr">
                      <a:noFill/>
                      <a:prstDash val="solid"/>
                      <a:round/>
                      <a:headEnd type="none" w="med" len="med"/>
                      <a:tailEnd type="none" w="med" len="med"/>
                    </a:lnT>
                  </a:tcPr>
                </a:tc>
                <a:tc>
                  <a:txBody>
                    <a:bodyPr/>
                    <a:lstStyle/>
                    <a:p>
                      <a:pPr>
                        <a:lnSpc>
                          <a:spcPct val="100000"/>
                        </a:lnSpc>
                      </a:pPr>
                      <a:endParaRPr sz="900" dirty="0">
                        <a:latin typeface="Times New Roman"/>
                        <a:cs typeface="Times New Roman"/>
                      </a:endParaRPr>
                    </a:p>
                  </a:txBody>
                  <a:tcPr marL="0" marR="0" marT="0" marB="0">
                    <a:lnT w="12700" cap="flat" cmpd="sng" algn="ctr">
                      <a:noFill/>
                      <a:prstDash val="solid"/>
                      <a:round/>
                      <a:headEnd type="none" w="med" len="med"/>
                      <a:tailEnd type="none" w="med" len="med"/>
                    </a:lnT>
                  </a:tcPr>
                </a:tc>
                <a:extLst>
                  <a:ext uri="{0D108BD9-81ED-4DB2-BD59-A6C34878D82A}">
                    <a16:rowId xmlns:a16="http://schemas.microsoft.com/office/drawing/2014/main" val="10000"/>
                  </a:ext>
                </a:extLst>
              </a:tr>
              <a:tr h="488948">
                <a:tc>
                  <a:txBody>
                    <a:bodyPr/>
                    <a:lstStyle/>
                    <a:p>
                      <a:pPr marL="104775">
                        <a:lnSpc>
                          <a:spcPct val="100000"/>
                        </a:lnSpc>
                        <a:spcBef>
                          <a:spcPts val="489"/>
                        </a:spcBef>
                      </a:pPr>
                      <a:endParaRPr sz="1100" dirty="0">
                        <a:latin typeface="Arial"/>
                        <a:cs typeface="Arial"/>
                      </a:endParaRPr>
                    </a:p>
                  </a:txBody>
                  <a:tcPr marL="0" marR="0" marT="0" marB="0" anchor="ctr">
                    <a:lnR w="9525">
                      <a:solidFill>
                        <a:srgbClr val="231F20"/>
                      </a:solidFill>
                      <a:prstDash val="solid"/>
                    </a:lnR>
                    <a:lnB w="3175" cap="flat" cmpd="sng" algn="ctr">
                      <a:noFill/>
                      <a:prstDash val="solid"/>
                      <a:round/>
                      <a:headEnd type="none" w="med" len="med"/>
                      <a:tailEnd type="none" w="med" len="med"/>
                    </a:lnB>
                  </a:tcPr>
                </a:tc>
                <a:tc>
                  <a:txBody>
                    <a:bodyPr/>
                    <a:lstStyle/>
                    <a:p>
                      <a:endParaRPr lang="en-US" sz="1100" b="1" kern="1200" dirty="0">
                        <a:solidFill>
                          <a:srgbClr val="231F20"/>
                        </a:solidFill>
                        <a:latin typeface="Arial"/>
                        <a:ea typeface="+mn-ea"/>
                        <a:cs typeface="Arial"/>
                      </a:endParaRPr>
                    </a:p>
                  </a:txBody>
                  <a:tcPr marR="0" marT="0" marB="0" anchor="ctr">
                    <a:lnL w="9525">
                      <a:solidFill>
                        <a:srgbClr val="231F20"/>
                      </a:solidFill>
                      <a:prstDash val="solid"/>
                    </a:lnL>
                    <a:lnR w="9525">
                      <a:solidFill>
                        <a:srgbClr val="231F20"/>
                      </a:solidFill>
                      <a:prstDash val="solid"/>
                    </a:lnR>
                    <a:lnB w="3175" cap="flat" cmpd="sng" algn="ctr">
                      <a:noFill/>
                      <a:prstDash val="solid"/>
                      <a:round/>
                      <a:headEnd type="none" w="med" len="med"/>
                      <a:tailEnd type="none" w="med" len="med"/>
                    </a:lnB>
                  </a:tcPr>
                </a:tc>
                <a:tc>
                  <a:txBody>
                    <a:bodyPr/>
                    <a:lstStyle/>
                    <a:p>
                      <a:endParaRPr lang="en-US" sz="1100" b="1" kern="1200" dirty="0">
                        <a:solidFill>
                          <a:srgbClr val="231F20"/>
                        </a:solidFill>
                        <a:latin typeface="Arial"/>
                        <a:ea typeface="+mn-ea"/>
                        <a:cs typeface="Arial"/>
                      </a:endParaRPr>
                    </a:p>
                  </a:txBody>
                  <a:tcPr marR="0" marT="0" marB="0" anchor="ctr">
                    <a:lnL w="9525">
                      <a:solidFill>
                        <a:srgbClr val="231F20"/>
                      </a:solidFill>
                      <a:prstDash val="solid"/>
                    </a:lnL>
                    <a:lnR w="9525" cap="flat" cmpd="sng" algn="ctr">
                      <a:solidFill>
                        <a:srgbClr val="231F20"/>
                      </a:solidFill>
                      <a:prstDash val="solid"/>
                      <a:round/>
                      <a:headEnd type="none" w="med" len="med"/>
                      <a:tailEnd type="none" w="med" len="med"/>
                    </a:lnR>
                    <a:lnB w="3175" cap="flat" cmpd="sng" algn="ctr">
                      <a:noFill/>
                      <a:prstDash val="solid"/>
                      <a:round/>
                      <a:headEnd type="none" w="med" len="med"/>
                      <a:tailEnd type="none" w="med" len="med"/>
                    </a:lnB>
                  </a:tcPr>
                </a:tc>
                <a:tc>
                  <a:txBody>
                    <a:bodyPr/>
                    <a:lstStyle/>
                    <a:p>
                      <a:endParaRPr lang="en-US" sz="1100" b="1" kern="1200" dirty="0">
                        <a:solidFill>
                          <a:srgbClr val="231F20"/>
                        </a:solidFill>
                        <a:latin typeface="Arial"/>
                        <a:ea typeface="+mn-ea"/>
                        <a:cs typeface="Arial"/>
                      </a:endParaRPr>
                    </a:p>
                  </a:txBody>
                  <a:tcPr marR="0" marT="0" marB="0" anchor="ctr">
                    <a:lnL w="9525">
                      <a:solidFill>
                        <a:srgbClr val="231F20"/>
                      </a:solidFill>
                      <a:prstDash val="solid"/>
                    </a:lnL>
                    <a:lnR w="9525" cap="flat" cmpd="sng" algn="ctr">
                      <a:solidFill>
                        <a:srgbClr val="231F20"/>
                      </a:solidFill>
                      <a:prstDash val="solid"/>
                      <a:round/>
                      <a:headEnd type="none" w="med" len="med"/>
                      <a:tailEnd type="none" w="med" len="med"/>
                    </a:lnR>
                    <a:lnB w="3175" cap="flat" cmpd="sng" algn="ctr">
                      <a:noFill/>
                      <a:prstDash val="solid"/>
                      <a:round/>
                      <a:headEnd type="none" w="med" len="med"/>
                      <a:tailEnd type="none" w="med" len="med"/>
                    </a:lnB>
                  </a:tcPr>
                </a:tc>
                <a:tc>
                  <a:txBody>
                    <a:bodyPr/>
                    <a:lstStyle/>
                    <a:p>
                      <a:endParaRPr lang="en-US" sz="1100" b="1" kern="1200" dirty="0">
                        <a:solidFill>
                          <a:srgbClr val="231F20"/>
                        </a:solidFill>
                        <a:latin typeface="Arial"/>
                        <a:ea typeface="+mn-ea"/>
                        <a:cs typeface="Arial"/>
                      </a:endParaRPr>
                    </a:p>
                  </a:txBody>
                  <a:tcPr marR="0" marT="0" marB="0" anchor="ctr">
                    <a:lnL w="9525">
                      <a:solidFill>
                        <a:srgbClr val="231F20"/>
                      </a:solidFill>
                      <a:prstDash val="solid"/>
                    </a:lnL>
                    <a:lnR w="12700" cap="flat" cmpd="sng" algn="ctr">
                      <a:noFill/>
                      <a:prstDash val="solid"/>
                      <a:round/>
                      <a:headEnd type="none" w="med" len="med"/>
                      <a:tailEnd type="none" w="med" len="med"/>
                    </a:lnR>
                    <a:lnB w="3175" cap="flat" cmpd="sng" algn="ctr">
                      <a:noFill/>
                      <a:prstDash val="solid"/>
                      <a:round/>
                      <a:headEnd type="none" w="med" len="med"/>
                      <a:tailEnd type="none" w="med" len="med"/>
                    </a:lnB>
                  </a:tcPr>
                </a:tc>
                <a:extLst>
                  <a:ext uri="{0D108BD9-81ED-4DB2-BD59-A6C34878D82A}">
                    <a16:rowId xmlns:a16="http://schemas.microsoft.com/office/drawing/2014/main" val="10001"/>
                  </a:ext>
                </a:extLst>
              </a:tr>
              <a:tr h="91440">
                <a:tc>
                  <a:txBody>
                    <a:bodyPr/>
                    <a:lstStyle/>
                    <a:p>
                      <a:pPr marL="104775">
                        <a:lnSpc>
                          <a:spcPct val="100000"/>
                        </a:lnSpc>
                        <a:spcBef>
                          <a:spcPts val="489"/>
                        </a:spcBef>
                      </a:pPr>
                      <a:endParaRPr sz="200" dirty="0">
                        <a:latin typeface="Arial"/>
                        <a:cs typeface="Arial"/>
                      </a:endParaRPr>
                    </a:p>
                  </a:txBody>
                  <a:tcPr marL="0" marR="0" marT="0" marB="0" anchor="b">
                    <a:lnL>
                      <a:noFill/>
                    </a:lnL>
                    <a:lnR w="9525"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solidFill>
                        <a:srgbClr val="DD2518"/>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 b="1" kern="1200" dirty="0">
                        <a:solidFill>
                          <a:srgbClr val="231F20"/>
                        </a:solidFill>
                        <a:latin typeface="Arial"/>
                        <a:ea typeface="+mn-ea"/>
                        <a:cs typeface="Arial"/>
                      </a:endParaRPr>
                    </a:p>
                  </a:txBody>
                  <a:tcPr marR="0"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solidFill>
                        <a:srgbClr val="DD2518"/>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 b="1" kern="1200" dirty="0">
                        <a:solidFill>
                          <a:srgbClr val="231F20"/>
                        </a:solidFill>
                        <a:latin typeface="Arial"/>
                        <a:ea typeface="+mn-ea"/>
                        <a:cs typeface="Arial"/>
                      </a:endParaRPr>
                    </a:p>
                  </a:txBody>
                  <a:tcPr marR="0" marT="0" marB="0" anchor="b">
                    <a:lnL w="9525" cap="flat" cmpd="sng" algn="ctr">
                      <a:noFill/>
                      <a:prstDash val="solid"/>
                      <a:round/>
                      <a:headEnd type="none" w="med" len="med"/>
                      <a:tailEnd type="none" w="med" len="med"/>
                    </a:lnL>
                    <a:lnR>
                      <a:noFill/>
                    </a:lnR>
                    <a:lnT w="3175" cap="flat" cmpd="sng" algn="ctr">
                      <a:noFill/>
                      <a:prstDash val="solid"/>
                      <a:round/>
                      <a:headEnd type="none" w="med" len="med"/>
                      <a:tailEnd type="none" w="med" len="med"/>
                    </a:lnT>
                    <a:lnB w="28575" cap="flat" cmpd="sng" algn="ctr">
                      <a:solidFill>
                        <a:srgbClr val="DD2518"/>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 b="1" kern="1200" dirty="0">
                        <a:solidFill>
                          <a:srgbClr val="231F20"/>
                        </a:solidFill>
                        <a:latin typeface="Arial"/>
                        <a:ea typeface="+mn-ea"/>
                        <a:cs typeface="Arial"/>
                      </a:endParaRPr>
                    </a:p>
                  </a:txBody>
                  <a:tcPr marR="0" marT="0" marB="0" anchor="b">
                    <a:lnL w="9525" cap="flat" cmpd="sng" algn="ctr">
                      <a:noFill/>
                      <a:prstDash val="solid"/>
                      <a:round/>
                      <a:headEnd type="none" w="med" len="med"/>
                      <a:tailEnd type="none" w="med" len="med"/>
                    </a:lnL>
                    <a:lnR>
                      <a:noFill/>
                    </a:lnR>
                    <a:lnT w="3175" cap="flat" cmpd="sng" algn="ctr">
                      <a:noFill/>
                      <a:prstDash val="solid"/>
                      <a:round/>
                      <a:headEnd type="none" w="med" len="med"/>
                      <a:tailEnd type="none" w="med" len="med"/>
                    </a:lnT>
                    <a:lnB w="28575" cap="flat" cmpd="sng" algn="ctr">
                      <a:solidFill>
                        <a:srgbClr val="DD2518"/>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 b="1" kern="1200" dirty="0">
                        <a:solidFill>
                          <a:srgbClr val="231F20"/>
                        </a:solidFill>
                        <a:latin typeface="Arial"/>
                        <a:ea typeface="+mn-ea"/>
                        <a:cs typeface="Arial"/>
                      </a:endParaRPr>
                    </a:p>
                  </a:txBody>
                  <a:tcPr marR="0" marT="0" marB="0" anchor="b">
                    <a:lnL w="9525" cap="flat" cmpd="sng" algn="ctr">
                      <a:noFill/>
                      <a:prstDash val="solid"/>
                      <a:round/>
                      <a:headEnd type="none" w="med" len="med"/>
                      <a:tailEnd type="none" w="med" len="med"/>
                    </a:lnL>
                    <a:lnR>
                      <a:noFill/>
                    </a:lnR>
                    <a:lnT w="3175" cap="flat" cmpd="sng" algn="ctr">
                      <a:noFill/>
                      <a:prstDash val="solid"/>
                      <a:round/>
                      <a:headEnd type="none" w="med" len="med"/>
                      <a:tailEnd type="none" w="med" len="med"/>
                    </a:lnT>
                    <a:lnB w="28575" cap="flat" cmpd="sng" algn="ctr">
                      <a:solidFill>
                        <a:srgbClr val="DD2518"/>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7130598"/>
                  </a:ext>
                </a:extLst>
              </a:tr>
              <a:tr h="1828800">
                <a:tc>
                  <a:txBody>
                    <a:bodyPr/>
                    <a:lstStyle/>
                    <a:p>
                      <a:pPr marL="231775" marR="54607" indent="-225425" algn="l" defTabSz="914400" rtl="0" eaLnBrk="1" latinLnBrk="0" hangingPunct="1">
                        <a:lnSpc>
                          <a:spcPts val="1500"/>
                        </a:lnSpc>
                        <a:spcBef>
                          <a:spcPts val="300"/>
                        </a:spcBef>
                        <a:buClr>
                          <a:schemeClr val="tx1"/>
                        </a:buClr>
                        <a:buFont typeface="Wingdings" pitchFamily="2" charset="2"/>
                        <a:buChar char="§"/>
                      </a:pPr>
                      <a:endParaRPr lang="en-US" sz="2000" kern="1200" dirty="0">
                        <a:solidFill>
                          <a:schemeClr val="tx1"/>
                        </a:solidFill>
                        <a:latin typeface="Arial" panose="020B0604020202020204" pitchFamily="34" charset="0"/>
                        <a:ea typeface="+mn-ea"/>
                        <a:cs typeface="Arial" panose="020B0604020202020204" pitchFamily="34" charset="0"/>
                      </a:endParaRPr>
                    </a:p>
                  </a:txBody>
                  <a:tcPr marR="0" marT="96520" marB="0">
                    <a:lnR w="3175">
                      <a:solidFill>
                        <a:srgbClr val="A7A8AA"/>
                      </a:solidFill>
                      <a:prstDash val="solid"/>
                    </a:lnR>
                    <a:lnT w="28575" cap="flat" cmpd="sng" algn="ctr">
                      <a:solidFill>
                        <a:srgbClr val="DD2518"/>
                      </a:solidFill>
                      <a:prstDash val="solid"/>
                      <a:round/>
                      <a:headEnd type="none" w="med" len="med"/>
                      <a:tailEnd type="none" w="med" len="med"/>
                    </a:lnT>
                  </a:tcPr>
                </a:tc>
                <a:tc>
                  <a:txBody>
                    <a:bodyPr/>
                    <a:lstStyle/>
                    <a:p>
                      <a:pPr marL="231775" marR="54607" indent="-225425" algn="l" defTabSz="914400" rtl="0" eaLnBrk="1" latinLnBrk="0" hangingPunct="1">
                        <a:lnSpc>
                          <a:spcPts val="1500"/>
                        </a:lnSpc>
                        <a:spcBef>
                          <a:spcPts val="300"/>
                        </a:spcBef>
                        <a:buClr>
                          <a:schemeClr val="tx1"/>
                        </a:buClr>
                        <a:buFont typeface="Wingdings" pitchFamily="2" charset="2"/>
                        <a:buChar char="§"/>
                      </a:pPr>
                      <a:endParaRPr lang="en-US" sz="950" kern="1200" dirty="0">
                        <a:solidFill>
                          <a:schemeClr val="tx2"/>
                        </a:solidFill>
                        <a:latin typeface="Arial" panose="020B0604020202020204" pitchFamily="34" charset="0"/>
                        <a:ea typeface="+mn-ea"/>
                        <a:cs typeface="Arial" panose="020B0604020202020204" pitchFamily="34" charset="0"/>
                      </a:endParaRPr>
                    </a:p>
                  </a:txBody>
                  <a:tcPr marR="0" marT="96520" marB="0">
                    <a:lnL w="3175">
                      <a:solidFill>
                        <a:srgbClr val="A7A8AA"/>
                      </a:solidFill>
                      <a:prstDash val="solid"/>
                    </a:lnL>
                    <a:lnR w="3175">
                      <a:solidFill>
                        <a:srgbClr val="A7A8AA"/>
                      </a:solidFill>
                      <a:prstDash val="solid"/>
                    </a:lnR>
                    <a:lnT w="28575" cap="flat" cmpd="sng" algn="ctr">
                      <a:solidFill>
                        <a:srgbClr val="DD2518"/>
                      </a:solidFill>
                      <a:prstDash val="solid"/>
                      <a:round/>
                      <a:headEnd type="none" w="med" len="med"/>
                      <a:tailEnd type="none" w="med" len="med"/>
                    </a:lnT>
                  </a:tcPr>
                </a:tc>
                <a:tc>
                  <a:txBody>
                    <a:bodyPr/>
                    <a:lstStyle/>
                    <a:p>
                      <a:pPr marL="231775" marR="54607" indent="-225425">
                        <a:lnSpc>
                          <a:spcPts val="1500"/>
                        </a:lnSpc>
                        <a:spcBef>
                          <a:spcPts val="300"/>
                        </a:spcBef>
                        <a:buClr>
                          <a:schemeClr val="tx1"/>
                        </a:buClr>
                        <a:buFont typeface="Wingdings" pitchFamily="2" charset="2"/>
                        <a:buChar char="§"/>
                      </a:pPr>
                      <a:endParaRPr lang="en-US" sz="950" dirty="0">
                        <a:solidFill>
                          <a:schemeClr val="tx2"/>
                        </a:solidFill>
                        <a:latin typeface="Arial" panose="020B0604020202020204" pitchFamily="34" charset="0"/>
                        <a:cs typeface="Arial" panose="020B0604020202020204" pitchFamily="34" charset="0"/>
                      </a:endParaRPr>
                    </a:p>
                  </a:txBody>
                  <a:tcPr marR="0" marT="96520" marB="0">
                    <a:lnL w="3175">
                      <a:solidFill>
                        <a:srgbClr val="A7A8AA"/>
                      </a:solidFill>
                      <a:prstDash val="solid"/>
                    </a:lnL>
                    <a:lnR w="3175" cap="flat" cmpd="sng" algn="ctr">
                      <a:solidFill>
                        <a:srgbClr val="A7A8AA"/>
                      </a:solidFill>
                      <a:prstDash val="solid"/>
                      <a:round/>
                      <a:headEnd type="none" w="med" len="med"/>
                      <a:tailEnd type="none" w="med" len="med"/>
                    </a:lnR>
                    <a:lnT w="28575" cap="flat" cmpd="sng" algn="ctr">
                      <a:solidFill>
                        <a:srgbClr val="DD2518"/>
                      </a:solidFill>
                      <a:prstDash val="solid"/>
                      <a:round/>
                      <a:headEnd type="none" w="med" len="med"/>
                      <a:tailEnd type="none" w="med" len="med"/>
                    </a:lnT>
                  </a:tcPr>
                </a:tc>
                <a:tc>
                  <a:txBody>
                    <a:bodyPr/>
                    <a:lstStyle/>
                    <a:p>
                      <a:pPr marL="231775" marR="54607" indent="-225425">
                        <a:lnSpc>
                          <a:spcPts val="1500"/>
                        </a:lnSpc>
                        <a:spcBef>
                          <a:spcPts val="300"/>
                        </a:spcBef>
                        <a:buClr>
                          <a:schemeClr val="tx1"/>
                        </a:buClr>
                        <a:buFont typeface="Wingdings" pitchFamily="2" charset="2"/>
                        <a:buChar char="§"/>
                      </a:pPr>
                      <a:endParaRPr lang="en-US" sz="950" dirty="0">
                        <a:solidFill>
                          <a:schemeClr val="tx2"/>
                        </a:solidFill>
                        <a:latin typeface="Arial" panose="020B0604020202020204" pitchFamily="34" charset="0"/>
                        <a:cs typeface="Arial" panose="020B0604020202020204" pitchFamily="34" charset="0"/>
                      </a:endParaRPr>
                    </a:p>
                  </a:txBody>
                  <a:tcPr marR="0" marT="96520" marB="0">
                    <a:lnL w="3175">
                      <a:solidFill>
                        <a:srgbClr val="A7A8AA"/>
                      </a:solidFill>
                      <a:prstDash val="solid"/>
                    </a:lnL>
                    <a:lnR w="3175" cap="flat" cmpd="sng" algn="ctr">
                      <a:solidFill>
                        <a:srgbClr val="A7A8AA"/>
                      </a:solidFill>
                      <a:prstDash val="solid"/>
                      <a:round/>
                      <a:headEnd type="none" w="med" len="med"/>
                      <a:tailEnd type="none" w="med" len="med"/>
                    </a:lnR>
                    <a:lnT w="28575" cap="flat" cmpd="sng" algn="ctr">
                      <a:solidFill>
                        <a:srgbClr val="DD2518"/>
                      </a:solidFill>
                      <a:prstDash val="solid"/>
                      <a:round/>
                      <a:headEnd type="none" w="med" len="med"/>
                      <a:tailEnd type="none" w="med" len="med"/>
                    </a:lnT>
                  </a:tcPr>
                </a:tc>
                <a:tc>
                  <a:txBody>
                    <a:bodyPr/>
                    <a:lstStyle/>
                    <a:p>
                      <a:pPr marL="231775" marR="54607" indent="-225425">
                        <a:lnSpc>
                          <a:spcPts val="1500"/>
                        </a:lnSpc>
                        <a:spcBef>
                          <a:spcPts val="300"/>
                        </a:spcBef>
                        <a:buClr>
                          <a:schemeClr val="tx1"/>
                        </a:buClr>
                        <a:buFont typeface="Wingdings" pitchFamily="2" charset="2"/>
                        <a:buChar char="§"/>
                      </a:pPr>
                      <a:endParaRPr lang="en-US" sz="950" dirty="0">
                        <a:solidFill>
                          <a:schemeClr val="tx2"/>
                        </a:solidFill>
                        <a:latin typeface="Arial" panose="020B0604020202020204" pitchFamily="34" charset="0"/>
                        <a:cs typeface="Arial" panose="020B0604020202020204" pitchFamily="34" charset="0"/>
                      </a:endParaRPr>
                    </a:p>
                  </a:txBody>
                  <a:tcPr marR="0" marT="96520" marB="0">
                    <a:lnL w="3175">
                      <a:solidFill>
                        <a:srgbClr val="A7A8AA"/>
                      </a:solidFill>
                      <a:prstDash val="solid"/>
                    </a:lnL>
                    <a:lnR w="12700" cap="flat" cmpd="sng" algn="ctr">
                      <a:noFill/>
                      <a:prstDash val="solid"/>
                      <a:round/>
                      <a:headEnd type="none" w="med" len="med"/>
                      <a:tailEnd type="none" w="med" len="med"/>
                    </a:lnR>
                    <a:lnT w="28575" cap="flat" cmpd="sng" algn="ctr">
                      <a:solidFill>
                        <a:srgbClr val="DD2518"/>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sp>
        <p:nvSpPr>
          <p:cNvPr id="2" name="Title 1">
            <a:extLst>
              <a:ext uri="{FF2B5EF4-FFF2-40B4-BE49-F238E27FC236}">
                <a16:creationId xmlns:a16="http://schemas.microsoft.com/office/drawing/2014/main" id="{EFF7D6D4-DD1C-6ED0-E2CF-E6A0FF62B838}"/>
              </a:ext>
            </a:extLst>
          </p:cNvPr>
          <p:cNvSpPr>
            <a:spLocks noGrp="1"/>
          </p:cNvSpPr>
          <p:nvPr>
            <p:ph type="title"/>
          </p:nvPr>
        </p:nvSpPr>
        <p:spPr>
          <a:xfrm>
            <a:off x="477520" y="380170"/>
            <a:ext cx="11236960" cy="620395"/>
          </a:xfrm>
        </p:spPr>
        <p:txBody>
          <a:bodyPr>
            <a:normAutofit fontScale="90000"/>
          </a:bodyPr>
          <a:lstStyle/>
          <a:p>
            <a:r>
              <a:rPr lang="en-US" dirty="0"/>
              <a:t>Internal Control Maturity Scale </a:t>
            </a:r>
            <a:endParaRPr lang="en-US" sz="3100" dirty="0"/>
          </a:p>
        </p:txBody>
      </p:sp>
      <p:sp>
        <p:nvSpPr>
          <p:cNvPr id="3" name="Slide Number Placeholder 2">
            <a:extLst>
              <a:ext uri="{FF2B5EF4-FFF2-40B4-BE49-F238E27FC236}">
                <a16:creationId xmlns:a16="http://schemas.microsoft.com/office/drawing/2014/main" id="{EDCBB98A-D163-5947-431F-97F0B3AD0851}"/>
              </a:ext>
            </a:extLst>
          </p:cNvPr>
          <p:cNvSpPr>
            <a:spLocks noGrp="1"/>
          </p:cNvSpPr>
          <p:nvPr>
            <p:ph type="sldNum" sz="quarter" idx="12"/>
          </p:nvPr>
        </p:nvSpPr>
        <p:spPr>
          <a:xfrm>
            <a:off x="8971280" y="7478316"/>
            <a:ext cx="2743200" cy="13081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5" name="Text Placeholder 2">
            <a:extLst>
              <a:ext uri="{FF2B5EF4-FFF2-40B4-BE49-F238E27FC236}">
                <a16:creationId xmlns:a16="http://schemas.microsoft.com/office/drawing/2014/main" id="{E363AA35-D62D-2B73-4C52-69CF46DBBC5C}"/>
              </a:ext>
            </a:extLst>
          </p:cNvPr>
          <p:cNvSpPr txBox="1">
            <a:spLocks/>
          </p:cNvSpPr>
          <p:nvPr/>
        </p:nvSpPr>
        <p:spPr>
          <a:xfrm>
            <a:off x="476681" y="3039477"/>
            <a:ext cx="2194560" cy="3116898"/>
          </a:xfrm>
          <a:prstGeom prst="rect">
            <a:avLst/>
          </a:prstGeom>
        </p:spPr>
        <p:txBody>
          <a:bodyPr vert="horz" lIns="91440" tIns="45720" rIns="91440" bIns="45720" rtlCol="0">
            <a:normAutofit/>
          </a:bodyPr>
          <a:lstStyle>
            <a:lvl1pPr marL="457200" indent="-457200" algn="l" defTabSz="914400" rtl="0" eaLnBrk="1" latinLnBrk="0" hangingPunct="1">
              <a:lnSpc>
                <a:spcPct val="100000"/>
              </a:lnSpc>
              <a:spcBef>
                <a:spcPts val="400"/>
              </a:spcBef>
              <a:spcAft>
                <a:spcPts val="400"/>
              </a:spcAft>
              <a:buClr>
                <a:srgbClr val="D42B1E"/>
              </a:buClr>
              <a:buFont typeface="Wingdings" panose="05000000000000000000" pitchFamily="2" charset="2"/>
              <a:buChar char="§"/>
              <a:tabLst/>
              <a:defRPr lang="en-US"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363" marR="0" lvl="0" indent="-233363" algn="ctr" defTabSz="914400" rtl="0" eaLnBrk="1" fontAlgn="auto" latinLnBrk="0" hangingPunct="1">
              <a:lnSpc>
                <a:spcPct val="100000"/>
              </a:lnSpc>
              <a:spcBef>
                <a:spcPts val="400"/>
              </a:spcBef>
              <a:spcAft>
                <a:spcPts val="40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Control structure not defined / random occurrence</a:t>
            </a:r>
          </a:p>
        </p:txBody>
      </p:sp>
      <p:sp>
        <p:nvSpPr>
          <p:cNvPr id="7" name="Text Placeholder 12">
            <a:extLst>
              <a:ext uri="{FF2B5EF4-FFF2-40B4-BE49-F238E27FC236}">
                <a16:creationId xmlns:a16="http://schemas.microsoft.com/office/drawing/2014/main" id="{49C9AC59-35F6-9E81-44C0-3BE845649565}"/>
              </a:ext>
            </a:extLst>
          </p:cNvPr>
          <p:cNvSpPr txBox="1">
            <a:spLocks/>
          </p:cNvSpPr>
          <p:nvPr/>
        </p:nvSpPr>
        <p:spPr>
          <a:xfrm>
            <a:off x="474472" y="2448146"/>
            <a:ext cx="2194560" cy="304800"/>
          </a:xfrm>
          <a:prstGeom prst="rect">
            <a:avLst/>
          </a:prstGeom>
        </p:spPr>
        <p:txBody>
          <a:bodyPr vert="horz" lIns="91440" tIns="0" rIns="182880" bIns="0" rtlCol="0" anchor="ctr" anchorCtr="0">
            <a:noAutofit/>
          </a:bodyPr>
          <a:lstStyle>
            <a:defPPr>
              <a:defRPr lang="en-US"/>
            </a:defPPr>
            <a:lvl1pPr marL="0" indent="0" algn="r" defTabSz="914400" rtl="0" eaLnBrk="1" latinLnBrk="0" hangingPunct="1">
              <a:buNone/>
              <a:defRPr sz="1100" b="1" kern="1200">
                <a:solidFill>
                  <a:schemeClr val="tx1"/>
                </a:solidFill>
                <a:latin typeface="Arial" panose="020B0604020202020204" pitchFamily="34" charset="0"/>
                <a:ea typeface="+mn-ea"/>
                <a:cs typeface="Arial" panose="020B0604020202020204" pitchFamily="34" charset="0"/>
              </a:defRPr>
            </a:lvl1pPr>
            <a:lvl2pPr marL="287337" indent="0" algn="l" defTabSz="914400" rtl="0" eaLnBrk="1" latinLnBrk="0" hangingPunct="1">
              <a:buNone/>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Ad-Hoc</a:t>
            </a:r>
          </a:p>
        </p:txBody>
      </p:sp>
      <p:pic>
        <p:nvPicPr>
          <p:cNvPr id="8" name="object 10">
            <a:extLst>
              <a:ext uri="{FF2B5EF4-FFF2-40B4-BE49-F238E27FC236}">
                <a16:creationId xmlns:a16="http://schemas.microsoft.com/office/drawing/2014/main" id="{1CE51CE7-68CD-E198-23C5-80761BEEAEE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68266" y="2509106"/>
            <a:ext cx="116006" cy="182880"/>
          </a:xfrm>
          <a:prstGeom prst="rect">
            <a:avLst/>
          </a:prstGeom>
        </p:spPr>
      </p:pic>
      <p:sp>
        <p:nvSpPr>
          <p:cNvPr id="9" name="Text Placeholder 6">
            <a:extLst>
              <a:ext uri="{FF2B5EF4-FFF2-40B4-BE49-F238E27FC236}">
                <a16:creationId xmlns:a16="http://schemas.microsoft.com/office/drawing/2014/main" id="{935004B2-BF08-C98E-0CDA-42649B90EF79}"/>
              </a:ext>
            </a:extLst>
          </p:cNvPr>
          <p:cNvSpPr txBox="1">
            <a:spLocks/>
          </p:cNvSpPr>
          <p:nvPr/>
        </p:nvSpPr>
        <p:spPr>
          <a:xfrm>
            <a:off x="2760472" y="3039477"/>
            <a:ext cx="2194560" cy="3116263"/>
          </a:xfrm>
          <a:prstGeom prst="rect">
            <a:avLst/>
          </a:prstGeom>
        </p:spPr>
        <p:txBody>
          <a:bodyPr/>
          <a:lstStyle>
            <a:lvl1pPr marL="233363" indent="-233363" algn="l" defTabSz="914400" rtl="0" eaLnBrk="1" latinLnBrk="0" hangingPunct="1">
              <a:lnSpc>
                <a:spcPct val="100000"/>
              </a:lnSpc>
              <a:spcBef>
                <a:spcPts val="400"/>
              </a:spcBef>
              <a:spcAft>
                <a:spcPts val="400"/>
              </a:spcAft>
              <a:buClr>
                <a:srgbClr val="D42B1E"/>
              </a:buClr>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363" marR="0" lvl="0" indent="-233363" algn="ctr" defTabSz="914400" rtl="0" eaLnBrk="1" fontAlgn="auto" latinLnBrk="0" hangingPunct="1">
              <a:lnSpc>
                <a:spcPct val="100000"/>
              </a:lnSpc>
              <a:spcBef>
                <a:spcPts val="400"/>
              </a:spcBef>
              <a:spcAft>
                <a:spcPts val="40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Controls exist but lack documentation / adequacy / consistency</a:t>
            </a:r>
          </a:p>
        </p:txBody>
      </p:sp>
      <p:sp>
        <p:nvSpPr>
          <p:cNvPr id="10" name="Text Placeholder 25">
            <a:extLst>
              <a:ext uri="{FF2B5EF4-FFF2-40B4-BE49-F238E27FC236}">
                <a16:creationId xmlns:a16="http://schemas.microsoft.com/office/drawing/2014/main" id="{2DC94630-CC11-E3ED-C929-722E92609CC6}"/>
              </a:ext>
            </a:extLst>
          </p:cNvPr>
          <p:cNvSpPr txBox="1">
            <a:spLocks/>
          </p:cNvSpPr>
          <p:nvPr/>
        </p:nvSpPr>
        <p:spPr>
          <a:xfrm>
            <a:off x="5046472" y="3039477"/>
            <a:ext cx="2194560" cy="3116240"/>
          </a:xfrm>
          <a:prstGeom prst="rect">
            <a:avLst/>
          </a:prstGeom>
        </p:spPr>
        <p:txBody>
          <a:bodyPr/>
          <a:lstStyle>
            <a:lvl1pPr marL="233363" indent="-233363" algn="l" defTabSz="914400" rtl="0" eaLnBrk="1" latinLnBrk="0" hangingPunct="1">
              <a:lnSpc>
                <a:spcPct val="100000"/>
              </a:lnSpc>
              <a:spcBef>
                <a:spcPts val="400"/>
              </a:spcBef>
              <a:spcAft>
                <a:spcPts val="400"/>
              </a:spcAft>
              <a:buClr>
                <a:srgbClr val="D42B1E"/>
              </a:buClr>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363" marR="0" lvl="0" indent="-233363" algn="ctr" defTabSz="914400" rtl="0" eaLnBrk="1" fontAlgn="auto" latinLnBrk="0" hangingPunct="1">
              <a:lnSpc>
                <a:spcPct val="100000"/>
              </a:lnSpc>
              <a:spcBef>
                <a:spcPts val="400"/>
              </a:spcBef>
              <a:spcAft>
                <a:spcPts val="40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Control structure documented / standardized / integrated</a:t>
            </a:r>
          </a:p>
        </p:txBody>
      </p:sp>
      <p:sp>
        <p:nvSpPr>
          <p:cNvPr id="11" name="Text Placeholder 27">
            <a:extLst>
              <a:ext uri="{FF2B5EF4-FFF2-40B4-BE49-F238E27FC236}">
                <a16:creationId xmlns:a16="http://schemas.microsoft.com/office/drawing/2014/main" id="{1E7BB274-42B7-EBBA-6EA3-ED60C055F452}"/>
              </a:ext>
            </a:extLst>
          </p:cNvPr>
          <p:cNvSpPr txBox="1">
            <a:spLocks/>
          </p:cNvSpPr>
          <p:nvPr/>
        </p:nvSpPr>
        <p:spPr>
          <a:xfrm>
            <a:off x="7332472" y="3039477"/>
            <a:ext cx="2194560" cy="3116240"/>
          </a:xfrm>
          <a:prstGeom prst="rect">
            <a:avLst/>
          </a:prstGeom>
        </p:spPr>
        <p:txBody>
          <a:bodyPr/>
          <a:lstStyle>
            <a:lvl1pPr marL="233363" indent="-233363" algn="l" defTabSz="914400" rtl="0" eaLnBrk="1" latinLnBrk="0" hangingPunct="1">
              <a:lnSpc>
                <a:spcPct val="100000"/>
              </a:lnSpc>
              <a:spcBef>
                <a:spcPts val="1000"/>
              </a:spcBef>
              <a:buClr>
                <a:srgbClr val="D42B1E"/>
              </a:buClr>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363" marR="0" lvl="0" indent="-233363" algn="ctr" defTabSz="914400" rtl="0" eaLnBrk="1" fontAlgn="auto" latinLnBrk="0" hangingPunct="1">
              <a:lnSpc>
                <a:spcPct val="100000"/>
              </a:lnSpc>
              <a:spcBef>
                <a:spcPts val="1000"/>
              </a:spcBef>
              <a:spcAft>
                <a:spcPts val="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Control process is regularly measured, assessed and tested</a:t>
            </a:r>
          </a:p>
        </p:txBody>
      </p:sp>
      <p:sp>
        <p:nvSpPr>
          <p:cNvPr id="12" name="Text Placeholder 29">
            <a:extLst>
              <a:ext uri="{FF2B5EF4-FFF2-40B4-BE49-F238E27FC236}">
                <a16:creationId xmlns:a16="http://schemas.microsoft.com/office/drawing/2014/main" id="{A4B7C4F8-CD59-2E62-DF60-40E92B46FDEC}"/>
              </a:ext>
            </a:extLst>
          </p:cNvPr>
          <p:cNvSpPr txBox="1">
            <a:spLocks/>
          </p:cNvSpPr>
          <p:nvPr/>
        </p:nvSpPr>
        <p:spPr>
          <a:xfrm>
            <a:off x="9625123" y="3039477"/>
            <a:ext cx="2194560" cy="3116921"/>
          </a:xfrm>
          <a:prstGeom prst="rect">
            <a:avLst/>
          </a:prstGeom>
        </p:spPr>
        <p:txBody>
          <a:bodyPr/>
          <a:lstStyle>
            <a:lvl1pPr marL="233363" indent="-233363" algn="l" defTabSz="914400" rtl="0" eaLnBrk="1" latinLnBrk="0" hangingPunct="1">
              <a:lnSpc>
                <a:spcPct val="100000"/>
              </a:lnSpc>
              <a:spcBef>
                <a:spcPts val="1000"/>
              </a:spcBef>
              <a:buClr>
                <a:srgbClr val="D42B1E"/>
              </a:buClr>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363" marR="0" lvl="0" indent="-233363" algn="ctr" defTabSz="914400" rtl="0" eaLnBrk="1" fontAlgn="auto" latinLnBrk="0" hangingPunct="1">
              <a:lnSpc>
                <a:spcPct val="100000"/>
              </a:lnSpc>
              <a:spcBef>
                <a:spcPts val="1000"/>
              </a:spcBef>
              <a:spcAft>
                <a:spcPts val="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Continuous process improvement / focused on mitigating risk</a:t>
            </a:r>
          </a:p>
        </p:txBody>
      </p:sp>
      <p:pic>
        <p:nvPicPr>
          <p:cNvPr id="14" name="object 10">
            <a:extLst>
              <a:ext uri="{FF2B5EF4-FFF2-40B4-BE49-F238E27FC236}">
                <a16:creationId xmlns:a16="http://schemas.microsoft.com/office/drawing/2014/main" id="{09A3CBC8-7B87-4352-00BB-33F9751691E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67379" y="2509106"/>
            <a:ext cx="116006" cy="182880"/>
          </a:xfrm>
          <a:prstGeom prst="rect">
            <a:avLst/>
          </a:prstGeom>
        </p:spPr>
      </p:pic>
      <p:sp>
        <p:nvSpPr>
          <p:cNvPr id="15" name="Text Placeholder 12">
            <a:extLst>
              <a:ext uri="{FF2B5EF4-FFF2-40B4-BE49-F238E27FC236}">
                <a16:creationId xmlns:a16="http://schemas.microsoft.com/office/drawing/2014/main" id="{D859D7B9-F7AC-75B9-2B3C-667560045A3F}"/>
              </a:ext>
            </a:extLst>
          </p:cNvPr>
          <p:cNvSpPr txBox="1">
            <a:spLocks/>
          </p:cNvSpPr>
          <p:nvPr/>
        </p:nvSpPr>
        <p:spPr>
          <a:xfrm>
            <a:off x="5051433" y="2448146"/>
            <a:ext cx="2194560" cy="304800"/>
          </a:xfrm>
          <a:prstGeom prst="rect">
            <a:avLst/>
          </a:prstGeom>
        </p:spPr>
        <p:txBody>
          <a:bodyPr lIns="91440" tIns="0" rIns="182880" bIns="0" anchor="ctr" anchorCtr="0">
            <a:noAutofit/>
          </a:bodyPr>
          <a:lstStyle>
            <a:lvl1pPr marL="0" indent="0" algn="l" defTabSz="914400" rtl="0" eaLnBrk="1" latinLnBrk="0" hangingPunct="1">
              <a:lnSpc>
                <a:spcPct val="100000"/>
              </a:lnSpc>
              <a:spcBef>
                <a:spcPts val="1000"/>
              </a:spcBef>
              <a:buClr>
                <a:srgbClr val="D42B1E"/>
              </a:buClr>
              <a:buFont typeface="Wingdings" panose="05000000000000000000" pitchFamily="2" charset="2"/>
              <a:buNone/>
              <a:tabLst/>
              <a:defRPr sz="1100" b="1" kern="1200">
                <a:solidFill>
                  <a:schemeClr val="tx1"/>
                </a:solidFill>
                <a:latin typeface="Arial" panose="020B0604020202020204" pitchFamily="34" charset="0"/>
                <a:ea typeface="+mn-ea"/>
                <a:cs typeface="Arial" panose="020B0604020202020204" pitchFamily="34" charset="0"/>
              </a:defRPr>
            </a:lvl1pPr>
            <a:lvl2pPr marL="287337" indent="0" algn="l" defTabSz="914400" rtl="0" eaLnBrk="1" latinLnBrk="0" hangingPunct="1">
              <a:lnSpc>
                <a:spcPct val="100000"/>
              </a:lnSpc>
              <a:spcBef>
                <a:spcPts val="5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D42B1E"/>
              </a:buClr>
              <a:buSzTx/>
              <a:buFont typeface="Wingdings" panose="05000000000000000000" pitchFamily="2" charset="2"/>
              <a:buNone/>
              <a:tabLst/>
              <a:defRPr/>
            </a:pPr>
            <a:r>
              <a:rPr kumimoji="0" lang="en-US" sz="2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Defined</a:t>
            </a:r>
          </a:p>
        </p:txBody>
      </p:sp>
      <p:pic>
        <p:nvPicPr>
          <p:cNvPr id="16" name="object 10">
            <a:extLst>
              <a:ext uri="{FF2B5EF4-FFF2-40B4-BE49-F238E27FC236}">
                <a16:creationId xmlns:a16="http://schemas.microsoft.com/office/drawing/2014/main" id="{652ABAC3-7795-8739-2AF0-582E7599DE0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45227" y="2509106"/>
            <a:ext cx="116006" cy="182880"/>
          </a:xfrm>
          <a:prstGeom prst="rect">
            <a:avLst/>
          </a:prstGeom>
        </p:spPr>
      </p:pic>
      <p:sp>
        <p:nvSpPr>
          <p:cNvPr id="17" name="Text Placeholder 12">
            <a:extLst>
              <a:ext uri="{FF2B5EF4-FFF2-40B4-BE49-F238E27FC236}">
                <a16:creationId xmlns:a16="http://schemas.microsoft.com/office/drawing/2014/main" id="{D9713B1E-EF30-5164-2E6C-92928CA64E46}"/>
              </a:ext>
            </a:extLst>
          </p:cNvPr>
          <p:cNvSpPr txBox="1">
            <a:spLocks/>
          </p:cNvSpPr>
          <p:nvPr/>
        </p:nvSpPr>
        <p:spPr>
          <a:xfrm>
            <a:off x="7333414" y="2448146"/>
            <a:ext cx="2194560" cy="304800"/>
          </a:xfrm>
          <a:prstGeom prst="rect">
            <a:avLst/>
          </a:prstGeom>
        </p:spPr>
        <p:txBody>
          <a:bodyPr lIns="91440" tIns="0" rIns="182880" bIns="0" anchor="ctr" anchorCtr="0">
            <a:noAutofit/>
          </a:bodyPr>
          <a:lstStyle>
            <a:lvl1pPr marL="0" indent="0" algn="l" defTabSz="914400" rtl="0" eaLnBrk="1" latinLnBrk="0" hangingPunct="1">
              <a:lnSpc>
                <a:spcPct val="100000"/>
              </a:lnSpc>
              <a:spcBef>
                <a:spcPts val="1000"/>
              </a:spcBef>
              <a:buClr>
                <a:srgbClr val="D42B1E"/>
              </a:buClr>
              <a:buFont typeface="Wingdings" panose="05000000000000000000" pitchFamily="2" charset="2"/>
              <a:buNone/>
              <a:tabLst/>
              <a:defRPr sz="1100" b="1" kern="1200">
                <a:solidFill>
                  <a:schemeClr val="tx1"/>
                </a:solidFill>
                <a:latin typeface="Arial" panose="020B0604020202020204" pitchFamily="34" charset="0"/>
                <a:ea typeface="+mn-ea"/>
                <a:cs typeface="Arial" panose="020B0604020202020204" pitchFamily="34" charset="0"/>
              </a:defRPr>
            </a:lvl1pPr>
            <a:lvl2pPr marL="287337" indent="0" algn="l" defTabSz="914400" rtl="0" eaLnBrk="1" latinLnBrk="0" hangingPunct="1">
              <a:lnSpc>
                <a:spcPct val="100000"/>
              </a:lnSpc>
              <a:spcBef>
                <a:spcPts val="5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D42B1E"/>
              </a:buClr>
              <a:buSzTx/>
              <a:buFont typeface="Wingdings" panose="05000000000000000000" pitchFamily="2" charset="2"/>
              <a:buNone/>
              <a:tabLst/>
              <a:defRPr/>
            </a:pPr>
            <a:r>
              <a:rPr kumimoji="0" lang="en-US" sz="2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Managed</a:t>
            </a:r>
          </a:p>
        </p:txBody>
      </p:sp>
      <p:pic>
        <p:nvPicPr>
          <p:cNvPr id="18" name="object 10">
            <a:extLst>
              <a:ext uri="{FF2B5EF4-FFF2-40B4-BE49-F238E27FC236}">
                <a16:creationId xmlns:a16="http://schemas.microsoft.com/office/drawing/2014/main" id="{67CB5685-AEF2-B4AE-FDCF-EB6AA0CF43B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27208" y="2509106"/>
            <a:ext cx="116006" cy="182880"/>
          </a:xfrm>
          <a:prstGeom prst="rect">
            <a:avLst/>
          </a:prstGeom>
        </p:spPr>
      </p:pic>
      <p:sp>
        <p:nvSpPr>
          <p:cNvPr id="19" name="Text Placeholder 12">
            <a:extLst>
              <a:ext uri="{FF2B5EF4-FFF2-40B4-BE49-F238E27FC236}">
                <a16:creationId xmlns:a16="http://schemas.microsoft.com/office/drawing/2014/main" id="{ED702EE4-8E37-E8E7-DFB0-532C8BCD52D8}"/>
              </a:ext>
            </a:extLst>
          </p:cNvPr>
          <p:cNvSpPr txBox="1">
            <a:spLocks/>
          </p:cNvSpPr>
          <p:nvPr/>
        </p:nvSpPr>
        <p:spPr>
          <a:xfrm>
            <a:off x="9628394" y="2448146"/>
            <a:ext cx="2194560" cy="304800"/>
          </a:xfrm>
          <a:prstGeom prst="rect">
            <a:avLst/>
          </a:prstGeom>
        </p:spPr>
        <p:txBody>
          <a:bodyPr lIns="91440" tIns="0" rIns="182880" bIns="0" anchor="ctr" anchorCtr="0">
            <a:noAutofit/>
          </a:bodyPr>
          <a:lstStyle>
            <a:lvl1pPr marL="0" indent="0" algn="l" defTabSz="914400" rtl="0" eaLnBrk="1" latinLnBrk="0" hangingPunct="1">
              <a:lnSpc>
                <a:spcPct val="100000"/>
              </a:lnSpc>
              <a:spcBef>
                <a:spcPts val="1000"/>
              </a:spcBef>
              <a:buClr>
                <a:srgbClr val="D42B1E"/>
              </a:buClr>
              <a:buFont typeface="Wingdings" panose="05000000000000000000" pitchFamily="2" charset="2"/>
              <a:buNone/>
              <a:tabLst/>
              <a:defRPr sz="1100" b="1" kern="1200">
                <a:solidFill>
                  <a:schemeClr val="tx1"/>
                </a:solidFill>
                <a:latin typeface="Arial" panose="020B0604020202020204" pitchFamily="34" charset="0"/>
                <a:ea typeface="+mn-ea"/>
                <a:cs typeface="Arial" panose="020B0604020202020204" pitchFamily="34" charset="0"/>
              </a:defRPr>
            </a:lvl1pPr>
            <a:lvl2pPr marL="287337" indent="0" algn="l" defTabSz="914400" rtl="0" eaLnBrk="1" latinLnBrk="0" hangingPunct="1">
              <a:lnSpc>
                <a:spcPct val="100000"/>
              </a:lnSpc>
              <a:spcBef>
                <a:spcPts val="5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D42B1E"/>
              </a:buClr>
              <a:buSzTx/>
              <a:buFont typeface="Wingdings" panose="05000000000000000000" pitchFamily="2" charset="2"/>
              <a:buNone/>
              <a:tabLst/>
              <a:defRPr/>
            </a:pPr>
            <a:r>
              <a:rPr kumimoji="0" lang="en-US" sz="2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Optimized</a:t>
            </a:r>
          </a:p>
        </p:txBody>
      </p:sp>
      <p:pic>
        <p:nvPicPr>
          <p:cNvPr id="20" name="object 10">
            <a:extLst>
              <a:ext uri="{FF2B5EF4-FFF2-40B4-BE49-F238E27FC236}">
                <a16:creationId xmlns:a16="http://schemas.microsoft.com/office/drawing/2014/main" id="{EB738831-EBC0-695B-9321-4EAE71215D1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722188" y="2509106"/>
            <a:ext cx="116006" cy="182880"/>
          </a:xfrm>
          <a:prstGeom prst="rect">
            <a:avLst/>
          </a:prstGeom>
        </p:spPr>
      </p:pic>
      <p:sp>
        <p:nvSpPr>
          <p:cNvPr id="13" name="Text Placeholder 12">
            <a:extLst>
              <a:ext uri="{FF2B5EF4-FFF2-40B4-BE49-F238E27FC236}">
                <a16:creationId xmlns:a16="http://schemas.microsoft.com/office/drawing/2014/main" id="{2E510984-E881-246C-ECE6-9654005B27B1}"/>
              </a:ext>
            </a:extLst>
          </p:cNvPr>
          <p:cNvSpPr txBox="1">
            <a:spLocks/>
          </p:cNvSpPr>
          <p:nvPr/>
        </p:nvSpPr>
        <p:spPr>
          <a:xfrm>
            <a:off x="2773585" y="2354836"/>
            <a:ext cx="2194560" cy="304800"/>
          </a:xfrm>
          <a:prstGeom prst="rect">
            <a:avLst/>
          </a:prstGeom>
        </p:spPr>
        <p:txBody>
          <a:bodyPr lIns="91440" tIns="0" rIns="182880" bIns="0" anchor="ctr" anchorCtr="0">
            <a:noAutofit/>
          </a:bodyPr>
          <a:lstStyle>
            <a:lvl1pPr marL="0" indent="0" algn="l" defTabSz="914400" rtl="0" eaLnBrk="1" latinLnBrk="0" hangingPunct="1">
              <a:lnSpc>
                <a:spcPct val="100000"/>
              </a:lnSpc>
              <a:spcBef>
                <a:spcPts val="1000"/>
              </a:spcBef>
              <a:buClr>
                <a:srgbClr val="D42B1E"/>
              </a:buClr>
              <a:buFont typeface="Wingdings" panose="05000000000000000000" pitchFamily="2" charset="2"/>
              <a:buNone/>
              <a:tabLst/>
              <a:defRPr sz="1100" b="1" kern="1200">
                <a:solidFill>
                  <a:schemeClr val="tx1"/>
                </a:solidFill>
                <a:latin typeface="Arial" panose="020B0604020202020204" pitchFamily="34" charset="0"/>
                <a:ea typeface="+mn-ea"/>
                <a:cs typeface="Arial" panose="020B0604020202020204" pitchFamily="34" charset="0"/>
              </a:defRPr>
            </a:lvl1pPr>
            <a:lvl2pPr marL="287337" indent="0" algn="l" defTabSz="914400" rtl="0" eaLnBrk="1" latinLnBrk="0" hangingPunct="1">
              <a:lnSpc>
                <a:spcPct val="100000"/>
              </a:lnSpc>
              <a:spcBef>
                <a:spcPts val="5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D42B1E"/>
              </a:buClr>
              <a:buSzTx/>
              <a:buFont typeface="Wingdings" panose="05000000000000000000" pitchFamily="2" charset="2"/>
              <a:buNone/>
              <a:tabLst/>
              <a:defRPr/>
            </a:pPr>
            <a:r>
              <a:rPr kumimoji="0" lang="en-US" sz="2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Not Accountable</a:t>
            </a:r>
          </a:p>
        </p:txBody>
      </p:sp>
      <p:sp>
        <p:nvSpPr>
          <p:cNvPr id="28" name="Content Placeholder 6">
            <a:extLst>
              <a:ext uri="{FF2B5EF4-FFF2-40B4-BE49-F238E27FC236}">
                <a16:creationId xmlns:a16="http://schemas.microsoft.com/office/drawing/2014/main" id="{C6368C1E-2A62-434E-B517-9C3D9D877A5E}"/>
              </a:ext>
            </a:extLst>
          </p:cNvPr>
          <p:cNvSpPr>
            <a:spLocks noGrp="1"/>
          </p:cNvSpPr>
          <p:nvPr>
            <p:ph idx="1"/>
          </p:nvPr>
        </p:nvSpPr>
        <p:spPr>
          <a:xfrm>
            <a:off x="477520" y="1458614"/>
            <a:ext cx="11236959" cy="814974"/>
          </a:xfrm>
        </p:spPr>
        <p:txBody>
          <a:bodyPr>
            <a:normAutofit/>
          </a:bodyPr>
          <a:lstStyle/>
          <a:p>
            <a:r>
              <a:rPr lang="en-US" sz="2400" dirty="0"/>
              <a:t>Take the time to assess current status</a:t>
            </a:r>
          </a:p>
        </p:txBody>
      </p:sp>
      <p:cxnSp>
        <p:nvCxnSpPr>
          <p:cNvPr id="24" name="Straight Arrow Connector 23">
            <a:extLst>
              <a:ext uri="{FF2B5EF4-FFF2-40B4-BE49-F238E27FC236}">
                <a16:creationId xmlns:a16="http://schemas.microsoft.com/office/drawing/2014/main" id="{E7B2D745-485A-415F-8E4A-C0B4B86A0809}"/>
              </a:ext>
            </a:extLst>
          </p:cNvPr>
          <p:cNvCxnSpPr>
            <a:cxnSpLocks/>
          </p:cNvCxnSpPr>
          <p:nvPr/>
        </p:nvCxnSpPr>
        <p:spPr>
          <a:xfrm>
            <a:off x="474472" y="5747657"/>
            <a:ext cx="1115147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972FEEE-AEA7-4C30-9CA7-C03F6E6E480C}"/>
              </a:ext>
            </a:extLst>
          </p:cNvPr>
          <p:cNvSpPr txBox="1"/>
          <p:nvPr/>
        </p:nvSpPr>
        <p:spPr>
          <a:xfrm>
            <a:off x="401216" y="5094510"/>
            <a:ext cx="1250302" cy="646331"/>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B2328"/>
                </a:solidFill>
                <a:effectLst/>
                <a:uLnTx/>
                <a:uFillTx/>
                <a:latin typeface="Arial" panose="020B0604020202020204" pitchFamily="34" charset="0"/>
                <a:ea typeface="+mn-ea"/>
                <a:cs typeface="Arial" panose="020B0604020202020204" pitchFamily="34" charset="0"/>
              </a:rPr>
              <a:t>Lack of Control</a:t>
            </a:r>
          </a:p>
        </p:txBody>
      </p:sp>
      <p:sp>
        <p:nvSpPr>
          <p:cNvPr id="26" name="TextBox 25">
            <a:extLst>
              <a:ext uri="{FF2B5EF4-FFF2-40B4-BE49-F238E27FC236}">
                <a16:creationId xmlns:a16="http://schemas.microsoft.com/office/drawing/2014/main" id="{C7D713DF-959F-42B7-9D4E-42FF6C82AD69}"/>
              </a:ext>
            </a:extLst>
          </p:cNvPr>
          <p:cNvSpPr txBox="1"/>
          <p:nvPr/>
        </p:nvSpPr>
        <p:spPr>
          <a:xfrm>
            <a:off x="10275941" y="5097164"/>
            <a:ext cx="1250302" cy="646331"/>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B2328"/>
                </a:solidFill>
                <a:effectLst/>
                <a:uLnTx/>
                <a:uFillTx/>
                <a:latin typeface="Arial" panose="020B0604020202020204" pitchFamily="34" charset="0"/>
                <a:ea typeface="+mn-ea"/>
                <a:cs typeface="Arial" panose="020B0604020202020204" pitchFamily="34" charset="0"/>
              </a:rPr>
              <a:t>Best In Class</a:t>
            </a:r>
          </a:p>
        </p:txBody>
      </p:sp>
    </p:spTree>
    <p:extLst>
      <p:ext uri="{BB962C8B-B14F-4D97-AF65-F5344CB8AC3E}">
        <p14:creationId xmlns:p14="http://schemas.microsoft.com/office/powerpoint/2010/main" val="258172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1" grpId="0"/>
      <p:bldP spid="12" grpId="0"/>
      <p:bldP spid="15" grpId="0"/>
      <p:bldP spid="17" grpId="0"/>
      <p:bldP spid="19" grpId="0"/>
      <p:bldP spid="13" grpId="0"/>
      <p:bldP spid="28" grpId="0" build="p"/>
      <p:bldP spid="25" grpId="0" animBg="1"/>
      <p:bldP spid="2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4DEBE-A46F-DA8B-41CE-4306695B8593}"/>
              </a:ext>
            </a:extLst>
          </p:cNvPr>
          <p:cNvSpPr>
            <a:spLocks noGrp="1"/>
          </p:cNvSpPr>
          <p:nvPr>
            <p:ph type="title"/>
          </p:nvPr>
        </p:nvSpPr>
        <p:spPr/>
        <p:txBody>
          <a:bodyPr/>
          <a:lstStyle/>
          <a:p>
            <a:r>
              <a:rPr lang="en-US" dirty="0"/>
              <a:t>Questions?</a:t>
            </a:r>
            <a:br>
              <a:rPr lang="en-US" dirty="0"/>
            </a:br>
            <a:br>
              <a:rPr lang="en-US" dirty="0"/>
            </a:br>
            <a:br>
              <a:rPr lang="en-US" dirty="0"/>
            </a:br>
            <a:br>
              <a:rPr lang="en-US" dirty="0"/>
            </a:br>
            <a:r>
              <a:rPr lang="en-US" dirty="0"/>
              <a:t>Thank you!</a:t>
            </a:r>
          </a:p>
        </p:txBody>
      </p:sp>
    </p:spTree>
    <p:extLst>
      <p:ext uri="{BB962C8B-B14F-4D97-AF65-F5344CB8AC3E}">
        <p14:creationId xmlns:p14="http://schemas.microsoft.com/office/powerpoint/2010/main" val="4257639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C778-DA51-429B-9105-CFC335263911}"/>
              </a:ext>
            </a:extLst>
          </p:cNvPr>
          <p:cNvSpPr>
            <a:spLocks noGrp="1"/>
          </p:cNvSpPr>
          <p:nvPr>
            <p:ph type="title"/>
          </p:nvPr>
        </p:nvSpPr>
        <p:spPr/>
        <p:txBody>
          <a:bodyPr/>
          <a:lstStyle/>
          <a:p>
            <a:r>
              <a:rPr lang="en-US" sz="6600" dirty="0">
                <a:latin typeface="Arial" panose="020B0604020202020204" pitchFamily="34" charset="0"/>
                <a:cs typeface="Arial" panose="020B0604020202020204" pitchFamily="34" charset="0"/>
              </a:rPr>
              <a:t>Lunch</a:t>
            </a:r>
          </a:p>
        </p:txBody>
      </p:sp>
    </p:spTree>
    <p:extLst>
      <p:ext uri="{BB962C8B-B14F-4D97-AF65-F5344CB8AC3E}">
        <p14:creationId xmlns:p14="http://schemas.microsoft.com/office/powerpoint/2010/main" val="20695157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9D1FB-7A2A-4B1D-B9D6-0777BDC37EE2}"/>
              </a:ext>
            </a:extLst>
          </p:cNvPr>
          <p:cNvSpPr>
            <a:spLocks noGrp="1"/>
          </p:cNvSpPr>
          <p:nvPr>
            <p:ph type="ctrTitle"/>
          </p:nvPr>
        </p:nvSpPr>
        <p:spPr/>
        <p:txBody>
          <a:bodyPr/>
          <a:lstStyle/>
          <a:p>
            <a:r>
              <a:rPr lang="en-US" dirty="0"/>
              <a:t>Emerging Fraud Risks</a:t>
            </a:r>
            <a:endParaRPr lang="en-US"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4FB4C798-2122-7EB1-1DF3-0E20D25E152B}"/>
              </a:ext>
            </a:extLst>
          </p:cNvPr>
          <p:cNvSpPr>
            <a:spLocks noGrp="1"/>
          </p:cNvSpPr>
          <p:nvPr>
            <p:ph type="subTitle" idx="1"/>
          </p:nvPr>
        </p:nvSpPr>
        <p:spPr/>
        <p:txBody>
          <a:bodyPr/>
          <a:lstStyle/>
          <a:p>
            <a:r>
              <a:rPr lang="en-US" dirty="0"/>
              <a:t>Lanny Morrow / May 23, 2023</a:t>
            </a:r>
          </a:p>
        </p:txBody>
      </p:sp>
    </p:spTree>
    <p:extLst>
      <p:ext uri="{BB962C8B-B14F-4D97-AF65-F5344CB8AC3E}">
        <p14:creationId xmlns:p14="http://schemas.microsoft.com/office/powerpoint/2010/main" val="3298014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0958035-51AA-479B-870D-64533301F62E}"/>
              </a:ext>
            </a:extLst>
          </p:cNvPr>
          <p:cNvGraphicFramePr>
            <a:graphicFrameLocks noGrp="1"/>
          </p:cNvGraphicFramePr>
          <p:nvPr>
            <p:ph idx="1"/>
          </p:nvPr>
        </p:nvGraphicFramePr>
        <p:xfrm>
          <a:off x="1643503" y="1329865"/>
          <a:ext cx="8561387" cy="49308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20F9D1C1-641A-4553-9632-6DD9F51C8576}"/>
              </a:ext>
            </a:extLst>
          </p:cNvPr>
          <p:cNvSpPr>
            <a:spLocks noGrp="1"/>
          </p:cNvSpPr>
          <p:nvPr>
            <p:ph type="title"/>
          </p:nvPr>
        </p:nvSpPr>
        <p:spPr>
          <a:xfrm>
            <a:off x="1643502" y="269617"/>
            <a:ext cx="8942202" cy="897252"/>
          </a:xfrm>
        </p:spPr>
        <p:txBody>
          <a:bodyPr>
            <a:noAutofit/>
          </a:bodyPr>
          <a:lstStyle/>
          <a:p>
            <a:r>
              <a:rPr lang="en-US" dirty="0">
                <a:cs typeface="Calibri Light"/>
              </a:rPr>
              <a:t>Limited, Additional &amp; Voluntary Commitments Extended by Issuers</a:t>
            </a:r>
            <a:endParaRPr lang="en-US" dirty="0"/>
          </a:p>
        </p:txBody>
      </p:sp>
    </p:spTree>
    <p:extLst>
      <p:ext uri="{BB962C8B-B14F-4D97-AF65-F5344CB8AC3E}">
        <p14:creationId xmlns:p14="http://schemas.microsoft.com/office/powerpoint/2010/main" val="20498479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64A5ED-E73A-CD0C-D07B-AAF7EA3E9C6F}"/>
              </a:ext>
            </a:extLst>
          </p:cNvPr>
          <p:cNvSpPr>
            <a:spLocks noGrp="1"/>
          </p:cNvSpPr>
          <p:nvPr>
            <p:ph type="ctrTitle"/>
          </p:nvPr>
        </p:nvSpPr>
        <p:spPr>
          <a:xfrm>
            <a:off x="477078" y="1222131"/>
            <a:ext cx="3866322" cy="2398893"/>
          </a:xfrm>
        </p:spPr>
        <p:txBody>
          <a:bodyPr/>
          <a:lstStyle/>
          <a:p>
            <a:r>
              <a:rPr lang="en-US" dirty="0"/>
              <a:t>Emerging Fraud Risks</a:t>
            </a:r>
          </a:p>
        </p:txBody>
      </p:sp>
      <p:sp>
        <p:nvSpPr>
          <p:cNvPr id="4" name="TextBox 3">
            <a:extLst>
              <a:ext uri="{FF2B5EF4-FFF2-40B4-BE49-F238E27FC236}">
                <a16:creationId xmlns:a16="http://schemas.microsoft.com/office/drawing/2014/main" id="{34966B30-F048-4AC1-9B94-A6CB640CD20C}"/>
              </a:ext>
            </a:extLst>
          </p:cNvPr>
          <p:cNvSpPr txBox="1"/>
          <p:nvPr/>
        </p:nvSpPr>
        <p:spPr>
          <a:xfrm>
            <a:off x="804672" y="3429000"/>
            <a:ext cx="4242816" cy="230832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Fake Documents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Altered Metadata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Destruction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2463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54D3D-B9D2-0125-1FCF-2D023CDC1B2A}"/>
              </a:ext>
            </a:extLst>
          </p:cNvPr>
          <p:cNvSpPr>
            <a:spLocks noGrp="1"/>
          </p:cNvSpPr>
          <p:nvPr>
            <p:ph type="title"/>
          </p:nvPr>
        </p:nvSpPr>
        <p:spPr/>
        <p:txBody>
          <a:bodyPr/>
          <a:lstStyle/>
          <a:p>
            <a:r>
              <a:rPr lang="en-US" dirty="0"/>
              <a:t>Evolving Concealment Tactics</a:t>
            </a:r>
          </a:p>
        </p:txBody>
      </p:sp>
      <p:sp>
        <p:nvSpPr>
          <p:cNvPr id="3" name="Slide Number Placeholder 2">
            <a:extLst>
              <a:ext uri="{FF2B5EF4-FFF2-40B4-BE49-F238E27FC236}">
                <a16:creationId xmlns:a16="http://schemas.microsoft.com/office/drawing/2014/main" id="{9D03D4DA-52DF-CE8C-3FB3-CFB9D42864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D8A9854C-0ABF-440A-BCC2-1E1D00AF4ABD}"/>
              </a:ext>
            </a:extLst>
          </p:cNvPr>
          <p:cNvPicPr>
            <a:picLocks noChangeAspect="1"/>
          </p:cNvPicPr>
          <p:nvPr/>
        </p:nvPicPr>
        <p:blipFill>
          <a:blip r:embed="rId2"/>
          <a:stretch>
            <a:fillRect/>
          </a:stretch>
        </p:blipFill>
        <p:spPr>
          <a:xfrm>
            <a:off x="109255" y="1718040"/>
            <a:ext cx="6907271" cy="4858418"/>
          </a:xfrm>
          <a:prstGeom prst="rect">
            <a:avLst/>
          </a:prstGeom>
        </p:spPr>
      </p:pic>
      <p:sp>
        <p:nvSpPr>
          <p:cNvPr id="6" name="TextBox 5">
            <a:extLst>
              <a:ext uri="{FF2B5EF4-FFF2-40B4-BE49-F238E27FC236}">
                <a16:creationId xmlns:a16="http://schemas.microsoft.com/office/drawing/2014/main" id="{E387968F-5CDA-465B-A3ED-793E5B29F336}"/>
              </a:ext>
            </a:extLst>
          </p:cNvPr>
          <p:cNvSpPr txBox="1"/>
          <p:nvPr/>
        </p:nvSpPr>
        <p:spPr>
          <a:xfrm>
            <a:off x="7607424" y="2505670"/>
            <a:ext cx="124287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New Category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in 2022</a:t>
            </a:r>
          </a:p>
        </p:txBody>
      </p:sp>
      <p:cxnSp>
        <p:nvCxnSpPr>
          <p:cNvPr id="8" name="Straight Arrow Connector 7">
            <a:extLst>
              <a:ext uri="{FF2B5EF4-FFF2-40B4-BE49-F238E27FC236}">
                <a16:creationId xmlns:a16="http://schemas.microsoft.com/office/drawing/2014/main" id="{3ED41508-AF6E-4DEC-9564-E5A4B8B750E3}"/>
              </a:ext>
            </a:extLst>
          </p:cNvPr>
          <p:cNvCxnSpPr>
            <a:stCxn id="6" idx="1"/>
          </p:cNvCxnSpPr>
          <p:nvPr/>
        </p:nvCxnSpPr>
        <p:spPr>
          <a:xfrm flipH="1">
            <a:off x="6569476" y="2967335"/>
            <a:ext cx="1037948" cy="743531"/>
          </a:xfrm>
          <a:prstGeom prst="straightConnector1">
            <a:avLst/>
          </a:prstGeom>
          <a:ln w="3492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 name="TextBox 3">
            <a:extLst>
              <a:ext uri="{FF2B5EF4-FFF2-40B4-BE49-F238E27FC236}">
                <a16:creationId xmlns:a16="http://schemas.microsoft.com/office/drawing/2014/main" id="{D72E3177-8E24-4C42-B774-B0370AD087E4}"/>
              </a:ext>
            </a:extLst>
          </p:cNvPr>
          <p:cNvSpPr txBox="1"/>
          <p:nvPr/>
        </p:nvSpPr>
        <p:spPr>
          <a:xfrm>
            <a:off x="7134726" y="5991726"/>
            <a:ext cx="431933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cs typeface="+mn-cs"/>
              </a:rPr>
              <a:t>Source: Occupational Fraud 2022: A Report to the Nations”. </a:t>
            </a:r>
            <a:r>
              <a:rPr kumimoji="0" lang="en-US" sz="1000" b="0" i="0" u="sng" strike="noStrike" kern="120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cs typeface="+mn-cs"/>
                <a:hlinkClick r:id="rId3"/>
              </a:rPr>
              <a:t>https://acfepublic.s3.us-west-2.amazonaws.com/2022-RTTN-How-Do-Perpetrators-Conceal-Their-Frauds.pdf</a:t>
            </a:r>
            <a:endPar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394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5098B-E5F0-4481-88AB-01D3816EBF29}"/>
              </a:ext>
            </a:extLst>
          </p:cNvPr>
          <p:cNvSpPr>
            <a:spLocks noGrp="1"/>
          </p:cNvSpPr>
          <p:nvPr>
            <p:ph type="title"/>
          </p:nvPr>
        </p:nvSpPr>
        <p:spPr/>
        <p:txBody>
          <a:bodyPr/>
          <a:lstStyle/>
          <a:p>
            <a:r>
              <a:rPr lang="en-US" dirty="0"/>
              <a:t>Evolving Concealment Tactics</a:t>
            </a:r>
          </a:p>
        </p:txBody>
      </p:sp>
      <p:sp>
        <p:nvSpPr>
          <p:cNvPr id="3" name="Slide Number Placeholder 2">
            <a:extLst>
              <a:ext uri="{FF2B5EF4-FFF2-40B4-BE49-F238E27FC236}">
                <a16:creationId xmlns:a16="http://schemas.microsoft.com/office/drawing/2014/main" id="{0B96823A-C31D-48D7-98DB-E9F3EFC42B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5" name="Content Placeholder 4">
            <a:extLst>
              <a:ext uri="{FF2B5EF4-FFF2-40B4-BE49-F238E27FC236}">
                <a16:creationId xmlns:a16="http://schemas.microsoft.com/office/drawing/2014/main" id="{7B1C15C1-3FF7-41BA-B7BD-9C893628D320}"/>
              </a:ext>
            </a:extLst>
          </p:cNvPr>
          <p:cNvPicPr>
            <a:picLocks noGrp="1" noChangeAspect="1"/>
          </p:cNvPicPr>
          <p:nvPr>
            <p:ph idx="1"/>
          </p:nvPr>
        </p:nvPicPr>
        <p:blipFill>
          <a:blip r:embed="rId2"/>
          <a:stretch>
            <a:fillRect/>
          </a:stretch>
        </p:blipFill>
        <p:spPr>
          <a:xfrm>
            <a:off x="354521" y="2046287"/>
            <a:ext cx="8977361" cy="2507425"/>
          </a:xfrm>
          <a:prstGeom prst="rect">
            <a:avLst/>
          </a:prstGeom>
        </p:spPr>
      </p:pic>
      <p:sp>
        <p:nvSpPr>
          <p:cNvPr id="6" name="TextBox 5">
            <a:extLst>
              <a:ext uri="{FF2B5EF4-FFF2-40B4-BE49-F238E27FC236}">
                <a16:creationId xmlns:a16="http://schemas.microsoft.com/office/drawing/2014/main" id="{AE961275-1A84-4EB4-B695-D6F1885648B7}"/>
              </a:ext>
            </a:extLst>
          </p:cNvPr>
          <p:cNvSpPr txBox="1"/>
          <p:nvPr/>
        </p:nvSpPr>
        <p:spPr>
          <a:xfrm>
            <a:off x="4453128" y="4828032"/>
            <a:ext cx="671169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Calibri" panose="020F0502020204030204"/>
                <a:ea typeface="+mn-ea"/>
                <a:cs typeface="+mn-cs"/>
              </a:rPr>
              <a:t>“Destruction” includes mass deletions from network or PC, wiping of hard drives or phone memory, shredding documents, and deleting emails.</a:t>
            </a:r>
          </a:p>
        </p:txBody>
      </p:sp>
      <p:sp>
        <p:nvSpPr>
          <p:cNvPr id="7" name="TextBox 6">
            <a:extLst>
              <a:ext uri="{FF2B5EF4-FFF2-40B4-BE49-F238E27FC236}">
                <a16:creationId xmlns:a16="http://schemas.microsoft.com/office/drawing/2014/main" id="{90E9F93B-D7AE-4E4E-A7DC-8E8B63D8C80B}"/>
              </a:ext>
            </a:extLst>
          </p:cNvPr>
          <p:cNvSpPr txBox="1"/>
          <p:nvPr/>
        </p:nvSpPr>
        <p:spPr>
          <a:xfrm>
            <a:off x="2213811" y="6242654"/>
            <a:ext cx="92643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cs typeface="+mn-cs"/>
              </a:rPr>
              <a:t>Source: Occupational Fraud 2022: A Report to the Nations”. </a:t>
            </a:r>
            <a:r>
              <a:rPr kumimoji="0" lang="en-US" sz="1000" b="0" i="0" u="sng" strike="noStrike" kern="120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cs typeface="+mn-cs"/>
                <a:hlinkClick r:id="rId3"/>
              </a:rPr>
              <a:t>https://acfepublic.s3.us-west-2.amazonaws.com/2022-RTTN-How-Do-Perpetrators-Conceal-Their-Frauds.pdf</a:t>
            </a:r>
            <a:endPar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8819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20496-29FD-DA24-78AF-291188307DE8}"/>
              </a:ext>
            </a:extLst>
          </p:cNvPr>
          <p:cNvSpPr>
            <a:spLocks noGrp="1"/>
          </p:cNvSpPr>
          <p:nvPr>
            <p:ph type="title"/>
          </p:nvPr>
        </p:nvSpPr>
        <p:spPr/>
        <p:txBody>
          <a:bodyPr/>
          <a:lstStyle/>
          <a:p>
            <a:r>
              <a:rPr lang="en-US" dirty="0"/>
              <a:t>Fake Receipts</a:t>
            </a:r>
          </a:p>
        </p:txBody>
      </p:sp>
      <p:sp>
        <p:nvSpPr>
          <p:cNvPr id="3" name="Slide Number Placeholder 2">
            <a:extLst>
              <a:ext uri="{FF2B5EF4-FFF2-40B4-BE49-F238E27FC236}">
                <a16:creationId xmlns:a16="http://schemas.microsoft.com/office/drawing/2014/main" id="{629261E9-B34F-ECB3-F7AF-907633C518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5" name="Content Placeholder 4">
            <a:extLst>
              <a:ext uri="{FF2B5EF4-FFF2-40B4-BE49-F238E27FC236}">
                <a16:creationId xmlns:a16="http://schemas.microsoft.com/office/drawing/2014/main" id="{0F1C0272-896B-B0A2-37C1-B661D78F92B4}"/>
              </a:ext>
            </a:extLst>
          </p:cNvPr>
          <p:cNvSpPr>
            <a:spLocks noGrp="1"/>
          </p:cNvSpPr>
          <p:nvPr>
            <p:ph idx="13"/>
          </p:nvPr>
        </p:nvSpPr>
        <p:spPr/>
        <p:txBody>
          <a:bodyPr>
            <a:normAutofit/>
          </a:bodyPr>
          <a:lstStyle/>
          <a:p>
            <a:r>
              <a:rPr lang="en-US" sz="2400" dirty="0"/>
              <a:t>Free online fake receipt and invoice sites exploded in 2020 and have not diminished.</a:t>
            </a:r>
          </a:p>
        </p:txBody>
      </p:sp>
      <p:pic>
        <p:nvPicPr>
          <p:cNvPr id="6" name="Picture 5">
            <a:extLst>
              <a:ext uri="{FF2B5EF4-FFF2-40B4-BE49-F238E27FC236}">
                <a16:creationId xmlns:a16="http://schemas.microsoft.com/office/drawing/2014/main" id="{FD7B323B-8389-42F6-966E-765D4B54A15F}"/>
              </a:ext>
            </a:extLst>
          </p:cNvPr>
          <p:cNvPicPr>
            <a:picLocks noChangeAspect="1"/>
          </p:cNvPicPr>
          <p:nvPr/>
        </p:nvPicPr>
        <p:blipFill>
          <a:blip r:embed="rId2"/>
          <a:stretch>
            <a:fillRect/>
          </a:stretch>
        </p:blipFill>
        <p:spPr>
          <a:xfrm>
            <a:off x="4674707" y="145701"/>
            <a:ext cx="3585731" cy="5010912"/>
          </a:xfrm>
          <a:prstGeom prst="rect">
            <a:avLst/>
          </a:prstGeom>
        </p:spPr>
      </p:pic>
      <p:pic>
        <p:nvPicPr>
          <p:cNvPr id="7" name="Picture 6">
            <a:extLst>
              <a:ext uri="{FF2B5EF4-FFF2-40B4-BE49-F238E27FC236}">
                <a16:creationId xmlns:a16="http://schemas.microsoft.com/office/drawing/2014/main" id="{066BAD0A-1D6C-4949-9163-164E931EDA25}"/>
              </a:ext>
            </a:extLst>
          </p:cNvPr>
          <p:cNvPicPr>
            <a:picLocks noChangeAspect="1"/>
          </p:cNvPicPr>
          <p:nvPr/>
        </p:nvPicPr>
        <p:blipFill>
          <a:blip r:embed="rId3"/>
          <a:stretch>
            <a:fillRect/>
          </a:stretch>
        </p:blipFill>
        <p:spPr>
          <a:xfrm>
            <a:off x="8549052" y="1431797"/>
            <a:ext cx="3587656" cy="5010912"/>
          </a:xfrm>
          <a:prstGeom prst="rect">
            <a:avLst/>
          </a:prstGeom>
        </p:spPr>
      </p:pic>
    </p:spTree>
    <p:extLst>
      <p:ext uri="{BB962C8B-B14F-4D97-AF65-F5344CB8AC3E}">
        <p14:creationId xmlns:p14="http://schemas.microsoft.com/office/powerpoint/2010/main" val="4779235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20496-29FD-DA24-78AF-291188307DE8}"/>
              </a:ext>
            </a:extLst>
          </p:cNvPr>
          <p:cNvSpPr>
            <a:spLocks noGrp="1"/>
          </p:cNvSpPr>
          <p:nvPr>
            <p:ph type="title"/>
          </p:nvPr>
        </p:nvSpPr>
        <p:spPr/>
        <p:txBody>
          <a:bodyPr/>
          <a:lstStyle/>
          <a:p>
            <a:r>
              <a:rPr lang="en-US" dirty="0"/>
              <a:t>PDF Metadata</a:t>
            </a:r>
          </a:p>
        </p:txBody>
      </p:sp>
      <p:sp>
        <p:nvSpPr>
          <p:cNvPr id="3" name="Slide Number Placeholder 2">
            <a:extLst>
              <a:ext uri="{FF2B5EF4-FFF2-40B4-BE49-F238E27FC236}">
                <a16:creationId xmlns:a16="http://schemas.microsoft.com/office/drawing/2014/main" id="{629261E9-B34F-ECB3-F7AF-907633C518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5" name="Content Placeholder 4">
            <a:extLst>
              <a:ext uri="{FF2B5EF4-FFF2-40B4-BE49-F238E27FC236}">
                <a16:creationId xmlns:a16="http://schemas.microsoft.com/office/drawing/2014/main" id="{0F1C0272-896B-B0A2-37C1-B661D78F92B4}"/>
              </a:ext>
            </a:extLst>
          </p:cNvPr>
          <p:cNvSpPr>
            <a:spLocks noGrp="1"/>
          </p:cNvSpPr>
          <p:nvPr>
            <p:ph idx="13"/>
          </p:nvPr>
        </p:nvSpPr>
        <p:spPr/>
        <p:txBody>
          <a:bodyPr>
            <a:normAutofit/>
          </a:bodyPr>
          <a:lstStyle/>
          <a:p>
            <a:r>
              <a:rPr lang="en-US" sz="2400" dirty="0"/>
              <a:t>2022 witnessed a surge in harder-to-detect PDF invoice fakes.</a:t>
            </a:r>
          </a:p>
          <a:p>
            <a:r>
              <a:rPr lang="en-US" sz="2400" dirty="0"/>
              <a:t>Correlates with increasing savvy by fraudsters.</a:t>
            </a:r>
          </a:p>
        </p:txBody>
      </p:sp>
      <p:pic>
        <p:nvPicPr>
          <p:cNvPr id="8" name="Picture 7">
            <a:extLst>
              <a:ext uri="{FF2B5EF4-FFF2-40B4-BE49-F238E27FC236}">
                <a16:creationId xmlns:a16="http://schemas.microsoft.com/office/drawing/2014/main" id="{65EE10BD-07DC-45CF-96CB-2C31B163AF56}"/>
              </a:ext>
            </a:extLst>
          </p:cNvPr>
          <p:cNvPicPr>
            <a:picLocks noChangeAspect="1"/>
          </p:cNvPicPr>
          <p:nvPr/>
        </p:nvPicPr>
        <p:blipFill>
          <a:blip r:embed="rId2"/>
          <a:stretch>
            <a:fillRect/>
          </a:stretch>
        </p:blipFill>
        <p:spPr>
          <a:xfrm>
            <a:off x="4619914" y="521810"/>
            <a:ext cx="7329183" cy="5604669"/>
          </a:xfrm>
          <a:prstGeom prst="rect">
            <a:avLst/>
          </a:prstGeom>
        </p:spPr>
      </p:pic>
    </p:spTree>
    <p:extLst>
      <p:ext uri="{BB962C8B-B14F-4D97-AF65-F5344CB8AC3E}">
        <p14:creationId xmlns:p14="http://schemas.microsoft.com/office/powerpoint/2010/main" val="10689961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54D3D-B9D2-0125-1FCF-2D023CDC1B2A}"/>
              </a:ext>
            </a:extLst>
          </p:cNvPr>
          <p:cNvSpPr>
            <a:spLocks noGrp="1"/>
          </p:cNvSpPr>
          <p:nvPr>
            <p:ph type="title"/>
          </p:nvPr>
        </p:nvSpPr>
        <p:spPr/>
        <p:txBody>
          <a:bodyPr/>
          <a:lstStyle/>
          <a:p>
            <a:r>
              <a:rPr lang="en-US" dirty="0"/>
              <a:t>Evolving Concealment Tactics</a:t>
            </a:r>
          </a:p>
        </p:txBody>
      </p:sp>
      <p:sp>
        <p:nvSpPr>
          <p:cNvPr id="3" name="Slide Number Placeholder 2">
            <a:extLst>
              <a:ext uri="{FF2B5EF4-FFF2-40B4-BE49-F238E27FC236}">
                <a16:creationId xmlns:a16="http://schemas.microsoft.com/office/drawing/2014/main" id="{9D03D4DA-52DF-CE8C-3FB3-CFB9D42864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B208F8EA-845E-4D56-A407-CDD8AAB0DAD9}"/>
              </a:ext>
            </a:extLst>
          </p:cNvPr>
          <p:cNvPicPr>
            <a:picLocks noChangeAspect="1"/>
          </p:cNvPicPr>
          <p:nvPr/>
        </p:nvPicPr>
        <p:blipFill rotWithShape="1">
          <a:blip r:embed="rId2"/>
          <a:srcRect b="21344"/>
          <a:stretch/>
        </p:blipFill>
        <p:spPr>
          <a:xfrm>
            <a:off x="17780" y="1709929"/>
            <a:ext cx="9418828" cy="2624327"/>
          </a:xfrm>
          <a:prstGeom prst="rect">
            <a:avLst/>
          </a:prstGeom>
        </p:spPr>
      </p:pic>
      <p:sp>
        <p:nvSpPr>
          <p:cNvPr id="11" name="Content Placeholder 2">
            <a:extLst>
              <a:ext uri="{FF2B5EF4-FFF2-40B4-BE49-F238E27FC236}">
                <a16:creationId xmlns:a16="http://schemas.microsoft.com/office/drawing/2014/main" id="{A4E2D522-51F0-4895-B568-B146CF3F317A}"/>
              </a:ext>
            </a:extLst>
          </p:cNvPr>
          <p:cNvSpPr>
            <a:spLocks noGrp="1"/>
          </p:cNvSpPr>
          <p:nvPr>
            <p:ph idx="1"/>
          </p:nvPr>
        </p:nvSpPr>
        <p:spPr>
          <a:xfrm>
            <a:off x="179204" y="4484642"/>
            <a:ext cx="11535276" cy="1433558"/>
          </a:xfrm>
        </p:spPr>
        <p:txBody>
          <a:bodyPr>
            <a:normAutofit lnSpcReduction="10000"/>
          </a:bodyPr>
          <a:lstStyle/>
          <a:p>
            <a:pPr marL="0" indent="0">
              <a:buNone/>
            </a:pPr>
            <a:r>
              <a:rPr lang="en-US" sz="1800" b="1" i="0" dirty="0">
                <a:solidFill>
                  <a:srgbClr val="333333"/>
                </a:solidFill>
                <a:effectLst/>
                <a:latin typeface="Source Sans Pro" panose="020B0503030403020204" pitchFamily="34" charset="0"/>
              </a:rPr>
              <a:t>Direct bill and fake invoice scheme</a:t>
            </a:r>
          </a:p>
          <a:p>
            <a:pPr marL="0" indent="0">
              <a:buNone/>
            </a:pPr>
            <a:r>
              <a:rPr lang="en-US" sz="1800" b="0" i="0" dirty="0">
                <a:solidFill>
                  <a:srgbClr val="333333"/>
                </a:solidFill>
                <a:effectLst/>
                <a:latin typeface="Source Sans Pro" panose="020B0503030403020204" pitchFamily="34" charset="0"/>
              </a:rPr>
              <a:t>“Garrett entered false or altered information about these purchases into his employer’s accounting system to conceal the fraud.”</a:t>
            </a:r>
          </a:p>
          <a:p>
            <a:pPr>
              <a:buFontTx/>
              <a:buChar char="-"/>
            </a:pPr>
            <a:r>
              <a:rPr lang="en-US" sz="1800" dirty="0">
                <a:solidFill>
                  <a:srgbClr val="333333"/>
                </a:solidFill>
                <a:latin typeface="Source Sans Pro" panose="020B0503030403020204" pitchFamily="34" charset="0"/>
              </a:rPr>
              <a:t>One car, five motorcycles, three electronic scooters, Apple iPad Pro, Apple MacBook, two drones</a:t>
            </a:r>
          </a:p>
        </p:txBody>
      </p:sp>
    </p:spTree>
    <p:extLst>
      <p:ext uri="{BB962C8B-B14F-4D97-AF65-F5344CB8AC3E}">
        <p14:creationId xmlns:p14="http://schemas.microsoft.com/office/powerpoint/2010/main" val="1133465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64A5ED-E73A-CD0C-D07B-AAF7EA3E9C6F}"/>
              </a:ext>
            </a:extLst>
          </p:cNvPr>
          <p:cNvSpPr>
            <a:spLocks noGrp="1"/>
          </p:cNvSpPr>
          <p:nvPr>
            <p:ph type="ctrTitle"/>
          </p:nvPr>
        </p:nvSpPr>
        <p:spPr>
          <a:xfrm>
            <a:off x="477078" y="1222131"/>
            <a:ext cx="3866322" cy="2398893"/>
          </a:xfrm>
        </p:spPr>
        <p:txBody>
          <a:bodyPr/>
          <a:lstStyle/>
          <a:p>
            <a:r>
              <a:rPr lang="en-US" dirty="0"/>
              <a:t>Hackers and Employees</a:t>
            </a:r>
          </a:p>
        </p:txBody>
      </p:sp>
    </p:spTree>
    <p:extLst>
      <p:ext uri="{BB962C8B-B14F-4D97-AF65-F5344CB8AC3E}">
        <p14:creationId xmlns:p14="http://schemas.microsoft.com/office/powerpoint/2010/main" val="20999963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56646-C169-48FF-8A34-8CB99E05DA8A}"/>
              </a:ext>
            </a:extLst>
          </p:cNvPr>
          <p:cNvSpPr>
            <a:spLocks noGrp="1"/>
          </p:cNvSpPr>
          <p:nvPr>
            <p:ph type="title"/>
          </p:nvPr>
        </p:nvSpPr>
        <p:spPr/>
        <p:txBody>
          <a:bodyPr/>
          <a:lstStyle/>
          <a:p>
            <a:r>
              <a:rPr lang="en-US" dirty="0"/>
              <a:t>Evolving Hacker and Employee Tactics</a:t>
            </a:r>
          </a:p>
        </p:txBody>
      </p:sp>
      <p:sp>
        <p:nvSpPr>
          <p:cNvPr id="3" name="Slide Number Placeholder 2">
            <a:extLst>
              <a:ext uri="{FF2B5EF4-FFF2-40B4-BE49-F238E27FC236}">
                <a16:creationId xmlns:a16="http://schemas.microsoft.com/office/drawing/2014/main" id="{056AE078-5CB3-47F6-9C4A-472C210E82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5" name="Picture 2" descr="13 Types of Hackers You Should Be Aware Of | TechFunnel">
            <a:extLst>
              <a:ext uri="{FF2B5EF4-FFF2-40B4-BE49-F238E27FC236}">
                <a16:creationId xmlns:a16="http://schemas.microsoft.com/office/drawing/2014/main" id="{896F8A4F-7579-48CC-8E98-308E5BC3CB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6754" y="2027542"/>
            <a:ext cx="4705057" cy="272733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3">
            <a:extLst>
              <a:ext uri="{FF2B5EF4-FFF2-40B4-BE49-F238E27FC236}">
                <a16:creationId xmlns:a16="http://schemas.microsoft.com/office/drawing/2014/main" id="{3B714A06-ABDD-4307-9F1D-65184D98E23F}"/>
              </a:ext>
            </a:extLst>
          </p:cNvPr>
          <p:cNvSpPr>
            <a:spLocks noGrp="1"/>
          </p:cNvSpPr>
          <p:nvPr>
            <p:ph idx="1"/>
          </p:nvPr>
        </p:nvSpPr>
        <p:spPr>
          <a:xfrm>
            <a:off x="477521" y="1838960"/>
            <a:ext cx="6526784" cy="4198406"/>
          </a:xfrm>
        </p:spPr>
        <p:txBody>
          <a:bodyPr>
            <a:normAutofit fontScale="92500" lnSpcReduction="10000"/>
          </a:bodyPr>
          <a:lstStyle/>
          <a:p>
            <a:r>
              <a:rPr lang="en-US" dirty="0"/>
              <a:t>“Executive </a:t>
            </a:r>
            <a:r>
              <a:rPr lang="en-US" dirty="0" err="1"/>
              <a:t>Footprinting</a:t>
            </a:r>
            <a:r>
              <a:rPr lang="en-US" dirty="0"/>
              <a:t>” and “Employee </a:t>
            </a:r>
            <a:r>
              <a:rPr lang="en-US" dirty="0" err="1"/>
              <a:t>Footprinting</a:t>
            </a:r>
            <a:r>
              <a:rPr lang="en-US" dirty="0"/>
              <a:t>”</a:t>
            </a:r>
          </a:p>
          <a:p>
            <a:r>
              <a:rPr lang="en-US" dirty="0"/>
              <a:t>Collusion with employees</a:t>
            </a:r>
          </a:p>
          <a:p>
            <a:pPr lvl="1"/>
            <a:r>
              <a:rPr lang="en-US" dirty="0"/>
              <a:t>Wire transfer fraud</a:t>
            </a:r>
          </a:p>
          <a:p>
            <a:pPr lvl="1"/>
            <a:r>
              <a:rPr lang="en-US" dirty="0"/>
              <a:t>Ransomware</a:t>
            </a:r>
          </a:p>
          <a:p>
            <a:pPr lvl="1"/>
            <a:r>
              <a:rPr lang="en-US" dirty="0"/>
              <a:t>Contact works in both directions</a:t>
            </a:r>
          </a:p>
          <a:p>
            <a:r>
              <a:rPr lang="en-US" dirty="0"/>
              <a:t>Physical entry (adapting tactic)</a:t>
            </a:r>
          </a:p>
          <a:p>
            <a:r>
              <a:rPr lang="en-US" dirty="0"/>
              <a:t>Employees – Theft of Intellectual Property</a:t>
            </a:r>
          </a:p>
          <a:p>
            <a:pPr lvl="1"/>
            <a:endParaRPr lang="en-US" dirty="0"/>
          </a:p>
        </p:txBody>
      </p:sp>
    </p:spTree>
    <p:extLst>
      <p:ext uri="{BB962C8B-B14F-4D97-AF65-F5344CB8AC3E}">
        <p14:creationId xmlns:p14="http://schemas.microsoft.com/office/powerpoint/2010/main" val="358269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64A5ED-E73A-CD0C-D07B-AAF7EA3E9C6F}"/>
              </a:ext>
            </a:extLst>
          </p:cNvPr>
          <p:cNvSpPr>
            <a:spLocks noGrp="1"/>
          </p:cNvSpPr>
          <p:nvPr>
            <p:ph type="ctrTitle"/>
          </p:nvPr>
        </p:nvSpPr>
        <p:spPr>
          <a:xfrm>
            <a:off x="477078" y="1222131"/>
            <a:ext cx="3866322" cy="2398893"/>
          </a:xfrm>
        </p:spPr>
        <p:txBody>
          <a:bodyPr/>
          <a:lstStyle/>
          <a:p>
            <a:r>
              <a:rPr lang="en-US" dirty="0"/>
              <a:t>Managing Risk</a:t>
            </a:r>
          </a:p>
        </p:txBody>
      </p:sp>
      <p:sp>
        <p:nvSpPr>
          <p:cNvPr id="4" name="TextBox 3">
            <a:extLst>
              <a:ext uri="{FF2B5EF4-FFF2-40B4-BE49-F238E27FC236}">
                <a16:creationId xmlns:a16="http://schemas.microsoft.com/office/drawing/2014/main" id="{34966B30-F048-4AC1-9B94-A6CB640CD20C}"/>
              </a:ext>
            </a:extLst>
          </p:cNvPr>
          <p:cNvSpPr txBox="1"/>
          <p:nvPr/>
        </p:nvSpPr>
        <p:spPr>
          <a:xfrm>
            <a:off x="804672" y="3429000"/>
            <a:ext cx="4242816" cy="230832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Continuous Monitoring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Behavioral Red Flags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Digital Breadcrumbs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85408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921A3-CA10-4E3A-B664-5C95FD5AC97C}"/>
              </a:ext>
            </a:extLst>
          </p:cNvPr>
          <p:cNvSpPr>
            <a:spLocks noGrp="1"/>
          </p:cNvSpPr>
          <p:nvPr>
            <p:ph type="title"/>
          </p:nvPr>
        </p:nvSpPr>
        <p:spPr/>
        <p:txBody>
          <a:bodyPr/>
          <a:lstStyle/>
          <a:p>
            <a:r>
              <a:rPr lang="en-US" dirty="0"/>
              <a:t>Continuous Monitoring</a:t>
            </a:r>
          </a:p>
        </p:txBody>
      </p:sp>
      <p:sp>
        <p:nvSpPr>
          <p:cNvPr id="3" name="Slide Number Placeholder 2">
            <a:extLst>
              <a:ext uri="{FF2B5EF4-FFF2-40B4-BE49-F238E27FC236}">
                <a16:creationId xmlns:a16="http://schemas.microsoft.com/office/drawing/2014/main" id="{BDCF2D8D-23E7-4945-B26E-CEFFA622C7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5" name="Content Placeholder 3">
            <a:extLst>
              <a:ext uri="{FF2B5EF4-FFF2-40B4-BE49-F238E27FC236}">
                <a16:creationId xmlns:a16="http://schemas.microsoft.com/office/drawing/2014/main" id="{DD43C44E-CF8B-4725-A6D9-B6DFE3D92F7F}"/>
              </a:ext>
            </a:extLst>
          </p:cNvPr>
          <p:cNvSpPr>
            <a:spLocks noGrp="1"/>
          </p:cNvSpPr>
          <p:nvPr>
            <p:ph idx="1"/>
          </p:nvPr>
        </p:nvSpPr>
        <p:spPr>
          <a:xfrm>
            <a:off x="477838" y="1838325"/>
            <a:ext cx="11236325" cy="4198938"/>
          </a:xfrm>
        </p:spPr>
        <p:txBody>
          <a:bodyPr>
            <a:normAutofit/>
          </a:bodyPr>
          <a:lstStyle/>
          <a:p>
            <a:r>
              <a:rPr lang="en-US" sz="2200" b="1" dirty="0"/>
              <a:t>Continuous monitoring </a:t>
            </a:r>
            <a:r>
              <a:rPr lang="en-US" sz="2200" dirty="0"/>
              <a:t>– Continuous (all the time) monitoring of processes, transactions, policies, etc. to identify deviations from normal, patterns, and risk conditions.  Primarily a detection concept.</a:t>
            </a:r>
          </a:p>
          <a:p>
            <a:r>
              <a:rPr lang="en-US" sz="2200" b="1" dirty="0"/>
              <a:t>Continuous auditing </a:t>
            </a:r>
            <a:r>
              <a:rPr lang="en-US" sz="2200" dirty="0"/>
              <a:t>– Continuous gathering and analysis of data to support internal audit functions.  Primarily an efficiency concept.</a:t>
            </a:r>
          </a:p>
          <a:p>
            <a:r>
              <a:rPr lang="en-US" sz="2200" b="1" dirty="0"/>
              <a:t>Automation</a:t>
            </a:r>
            <a:r>
              <a:rPr lang="en-US" sz="2200" dirty="0"/>
              <a:t> – Making continuous procedures automatic and in near real-time with little effort on the auditor’s part.</a:t>
            </a:r>
          </a:p>
          <a:p>
            <a:r>
              <a:rPr lang="en-US" sz="2200" b="1" dirty="0"/>
              <a:t>Technologies</a:t>
            </a:r>
            <a:r>
              <a:rPr lang="en-US" sz="2200" dirty="0"/>
              <a:t> – Tools and tech to automate, visualize, and alert.</a:t>
            </a:r>
          </a:p>
          <a:p>
            <a:pPr marL="228600" lvl="1" indent="0">
              <a:buNone/>
            </a:pPr>
            <a:endParaRPr lang="en-US" sz="2400" dirty="0"/>
          </a:p>
        </p:txBody>
      </p:sp>
    </p:spTree>
    <p:extLst>
      <p:ext uri="{BB962C8B-B14F-4D97-AF65-F5344CB8AC3E}">
        <p14:creationId xmlns:p14="http://schemas.microsoft.com/office/powerpoint/2010/main" val="1421921426"/>
      </p:ext>
    </p:extLst>
  </p:cSld>
  <p:clrMapOvr>
    <a:masterClrMapping/>
  </p:clrMapOvr>
</p:sld>
</file>

<file path=ppt/theme/theme1.xml><?xml version="1.0" encoding="utf-8"?>
<a:theme xmlns:a="http://schemas.openxmlformats.org/drawingml/2006/main" name="Custom Design">
  <a:themeElements>
    <a:clrScheme name="FORVIS Palette">
      <a:dk1>
        <a:srgbClr val="000000"/>
      </a:dk1>
      <a:lt1>
        <a:sysClr val="window" lastClr="FFFFFF"/>
      </a:lt1>
      <a:dk2>
        <a:srgbClr val="DA291C"/>
      </a:dk2>
      <a:lt2>
        <a:srgbClr val="63666A"/>
      </a:lt2>
      <a:accent1>
        <a:srgbClr val="4F9FA6"/>
      </a:accent1>
      <a:accent2>
        <a:srgbClr val="5489A3"/>
      </a:accent2>
      <a:accent3>
        <a:srgbClr val="8394B8"/>
      </a:accent3>
      <a:accent4>
        <a:srgbClr val="97999B"/>
      </a:accent4>
      <a:accent5>
        <a:srgbClr val="BBBCBC"/>
      </a:accent5>
      <a:accent6>
        <a:srgbClr val="D9D9D6"/>
      </a:accent6>
      <a:hlink>
        <a:srgbClr val="89B2C4"/>
      </a:hlink>
      <a:folHlink>
        <a:srgbClr val="8394B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FORVIS">
      <a:dk1>
        <a:srgbClr val="000000"/>
      </a:dk1>
      <a:lt1>
        <a:srgbClr val="FFFFFF"/>
      </a:lt1>
      <a:dk2>
        <a:srgbClr val="D42A1E"/>
      </a:dk2>
      <a:lt2>
        <a:srgbClr val="E7E6E6"/>
      </a:lt2>
      <a:accent1>
        <a:srgbClr val="ACAFAF"/>
      </a:accent1>
      <a:accent2>
        <a:srgbClr val="606264"/>
      </a:accent2>
      <a:accent3>
        <a:srgbClr val="ACAFAF"/>
      </a:accent3>
      <a:accent4>
        <a:srgbClr val="000000"/>
      </a:accent4>
      <a:accent5>
        <a:srgbClr val="FFFFFE"/>
      </a:accent5>
      <a:accent6>
        <a:srgbClr val="ACAFAF"/>
      </a:accent6>
      <a:hlink>
        <a:srgbClr val="D42A1E"/>
      </a:hlink>
      <a:folHlink>
        <a:srgbClr val="60626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FORVIS">
      <a:dk1>
        <a:srgbClr val="000000"/>
      </a:dk1>
      <a:lt1>
        <a:srgbClr val="FFFFFF"/>
      </a:lt1>
      <a:dk2>
        <a:srgbClr val="D42A1E"/>
      </a:dk2>
      <a:lt2>
        <a:srgbClr val="E7E6E6"/>
      </a:lt2>
      <a:accent1>
        <a:srgbClr val="ACAFAF"/>
      </a:accent1>
      <a:accent2>
        <a:srgbClr val="606264"/>
      </a:accent2>
      <a:accent3>
        <a:srgbClr val="ACAFAF"/>
      </a:accent3>
      <a:accent4>
        <a:srgbClr val="000000"/>
      </a:accent4>
      <a:accent5>
        <a:srgbClr val="FFFFFE"/>
      </a:accent5>
      <a:accent6>
        <a:srgbClr val="ACAFAF"/>
      </a:accent6>
      <a:hlink>
        <a:srgbClr val="D42A1E"/>
      </a:hlink>
      <a:folHlink>
        <a:srgbClr val="60626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FORVIS Palette">
      <a:dk1>
        <a:srgbClr val="000000"/>
      </a:dk1>
      <a:lt1>
        <a:sysClr val="window" lastClr="FFFFFF"/>
      </a:lt1>
      <a:dk2>
        <a:srgbClr val="DA291C"/>
      </a:dk2>
      <a:lt2>
        <a:srgbClr val="63666A"/>
      </a:lt2>
      <a:accent1>
        <a:srgbClr val="4F9FA6"/>
      </a:accent1>
      <a:accent2>
        <a:srgbClr val="5489A3"/>
      </a:accent2>
      <a:accent3>
        <a:srgbClr val="8394B8"/>
      </a:accent3>
      <a:accent4>
        <a:srgbClr val="97999B"/>
      </a:accent4>
      <a:accent5>
        <a:srgbClr val="BBBCBC"/>
      </a:accent5>
      <a:accent6>
        <a:srgbClr val="D9D9D6"/>
      </a:accent6>
      <a:hlink>
        <a:srgbClr val="89B2C4"/>
      </a:hlink>
      <a:folHlink>
        <a:srgbClr val="8394B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81A520717A0674EBB97D4782AD114C1" ma:contentTypeVersion="15" ma:contentTypeDescription="Create a new document." ma:contentTypeScope="" ma:versionID="ec2566dc45277ac2c5cbaf10f4fb15cf">
  <xsd:schema xmlns:xsd="http://www.w3.org/2001/XMLSchema" xmlns:xs="http://www.w3.org/2001/XMLSchema" xmlns:p="http://schemas.microsoft.com/office/2006/metadata/properties" xmlns:ns1="http://schemas.microsoft.com/sharepoint/v3" xmlns:ns2="fae5f67d-c442-4a23-b3b0-1fb5379658eb" xmlns:ns3="d742bd3d-295e-4d03-9083-b71de59cbff7" targetNamespace="http://schemas.microsoft.com/office/2006/metadata/properties" ma:root="true" ma:fieldsID="a817ca18394b3ec2b77e21704d690edb" ns1:_="" ns2:_="" ns3:_="">
    <xsd:import namespace="http://schemas.microsoft.com/sharepoint/v3"/>
    <xsd:import namespace="fae5f67d-c442-4a23-b3b0-1fb5379658eb"/>
    <xsd:import namespace="d742bd3d-295e-4d03-9083-b71de59cbff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1:_ip_UnifiedCompliancePolicyProperties" minOccurs="0"/>
                <xsd:element ref="ns1:_ip_UnifiedCompliancePolicyUIAc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ae5f67d-c442-4a23-b3b0-1fb5379658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742bd3d-295e-4d03-9083-b71de59cbff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CCBF43-697D-4D3E-99CA-273560BCFCEB}">
  <ds:schemaRefs>
    <ds:schemaRef ds:uri="http://schemas.microsoft.com/sharepoint/v3/contenttype/forms"/>
  </ds:schemaRefs>
</ds:datastoreItem>
</file>

<file path=customXml/itemProps2.xml><?xml version="1.0" encoding="utf-8"?>
<ds:datastoreItem xmlns:ds="http://schemas.openxmlformats.org/officeDocument/2006/customXml" ds:itemID="{88B200CD-6B84-40FA-BDAE-12A90843507E}">
  <ds:schemaRefs>
    <ds:schemaRef ds:uri="http://www.w3.org/XML/1998/namespace"/>
    <ds:schemaRef ds:uri="http://purl.org/dc/elements/1.1/"/>
    <ds:schemaRef ds:uri="http://purl.org/dc/dcmitype/"/>
    <ds:schemaRef ds:uri="http://schemas.microsoft.com/office/2006/metadata/properties"/>
    <ds:schemaRef ds:uri="http://schemas.openxmlformats.org/package/2006/metadata/core-properties"/>
    <ds:schemaRef ds:uri="http://schemas.microsoft.com/sharepoint/v3"/>
    <ds:schemaRef ds:uri="fae5f67d-c442-4a23-b3b0-1fb5379658eb"/>
    <ds:schemaRef ds:uri="http://schemas.microsoft.com/office/2006/documentManagement/types"/>
    <ds:schemaRef ds:uri="http://purl.org/dc/terms/"/>
    <ds:schemaRef ds:uri="http://schemas.microsoft.com/office/infopath/2007/PartnerControls"/>
    <ds:schemaRef ds:uri="d742bd3d-295e-4d03-9083-b71de59cbff7"/>
  </ds:schemaRefs>
</ds:datastoreItem>
</file>

<file path=customXml/itemProps3.xml><?xml version="1.0" encoding="utf-8"?>
<ds:datastoreItem xmlns:ds="http://schemas.openxmlformats.org/officeDocument/2006/customXml" ds:itemID="{6986957D-4D83-413C-92F3-9F985BCBD3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ae5f67d-c442-4a23-b3b0-1fb5379658eb"/>
    <ds:schemaRef ds:uri="d742bd3d-295e-4d03-9083-b71de59cbf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9234</TotalTime>
  <Words>5621</Words>
  <Application>Microsoft Office PowerPoint</Application>
  <PresentationFormat>Widescreen</PresentationFormat>
  <Paragraphs>777</Paragraphs>
  <Slides>107</Slides>
  <Notes>10</Notes>
  <HiddenSlides>0</HiddenSlides>
  <MMClips>2</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107</vt:i4>
      </vt:variant>
    </vt:vector>
  </HeadingPairs>
  <TitlesOfParts>
    <vt:vector size="119" baseType="lpstr">
      <vt:lpstr>Arial</vt:lpstr>
      <vt:lpstr>Arial Black</vt:lpstr>
      <vt:lpstr>Calibri</vt:lpstr>
      <vt:lpstr>Source Sans Pro</vt:lpstr>
      <vt:lpstr>System Font Regular</vt:lpstr>
      <vt:lpstr>Times New Roman</vt:lpstr>
      <vt:lpstr>Wingdings</vt:lpstr>
      <vt:lpstr>Custom Design</vt:lpstr>
      <vt:lpstr>1_Custom Design</vt:lpstr>
      <vt:lpstr>2_Custom Design</vt:lpstr>
      <vt:lpstr>3_Custom Design</vt:lpstr>
      <vt:lpstr>4_Custom Design</vt:lpstr>
      <vt:lpstr>PowerPoint Presentation</vt:lpstr>
      <vt:lpstr>GASB Update</vt:lpstr>
      <vt:lpstr>PowerPoint Presentation</vt:lpstr>
      <vt:lpstr>Effective Dates – June/September 30</vt:lpstr>
      <vt:lpstr>Effective Dates – December 31</vt:lpstr>
      <vt:lpstr>Final Standards</vt:lpstr>
      <vt:lpstr>Statement No. 91, Conduit Debt Obligations</vt:lpstr>
      <vt:lpstr>Definition of Conduit Debt</vt:lpstr>
      <vt:lpstr>Limited, Additional &amp; Voluntary Commitments Extended by Issuers</vt:lpstr>
      <vt:lpstr>Recognition by the Issuer</vt:lpstr>
      <vt:lpstr>Arrangements and Capital Assets</vt:lpstr>
      <vt:lpstr>Arrangements and Capital Assets (continued)</vt:lpstr>
      <vt:lpstr>Arrangements and Capital Assets (continued)</vt:lpstr>
      <vt:lpstr>Disclosures by Type of Commitment</vt:lpstr>
      <vt:lpstr>Statement No. 96, Subscription-Based Information Technology Arrangements</vt:lpstr>
      <vt:lpstr>Scope and Applicability</vt:lpstr>
      <vt:lpstr>Scope and Applicability (continued)</vt:lpstr>
      <vt:lpstr>Relationship between Leases and SBITAs</vt:lpstr>
      <vt:lpstr>Recognition and Measurement</vt:lpstr>
      <vt:lpstr>Accounting for Activities Associated with a SBITA</vt:lpstr>
      <vt:lpstr>Statement No. 99, Omnibus 2022</vt:lpstr>
      <vt:lpstr>General Omnibus Topics</vt:lpstr>
      <vt:lpstr>Financial Guarantees </vt:lpstr>
      <vt:lpstr>Other Derivative Instruments </vt:lpstr>
      <vt:lpstr>Leases, PPPs, and SBITAs</vt:lpstr>
      <vt:lpstr>Leases, PPPs, and SBITAs (cont.) </vt:lpstr>
      <vt:lpstr>Replacement of Interbank Offered Rates </vt:lpstr>
      <vt:lpstr>Technical Updates/Corrections</vt:lpstr>
      <vt:lpstr>Technical Updates/Corrections (cont.)</vt:lpstr>
      <vt:lpstr>Statement No. 100, Accounting Changes and Error Corrections</vt:lpstr>
      <vt:lpstr>Classification</vt:lpstr>
      <vt:lpstr>Change in Accounting Principle</vt:lpstr>
      <vt:lpstr>Accounting Estimates</vt:lpstr>
      <vt:lpstr>Change in Accounting Estimate</vt:lpstr>
      <vt:lpstr>Change to or within the Financial Reporting Entity</vt:lpstr>
      <vt:lpstr>Correction of an Error</vt:lpstr>
      <vt:lpstr>Accounting for Accounting Changes and Error Corrections</vt:lpstr>
      <vt:lpstr>Display</vt:lpstr>
      <vt:lpstr>Note Disclosures</vt:lpstr>
      <vt:lpstr>RSI and SI</vt:lpstr>
      <vt:lpstr>Statement No. 101, Compensated Absences</vt:lpstr>
      <vt:lpstr>Scope and Applicability</vt:lpstr>
      <vt:lpstr>Recognition Criteria – Leave that has not been used</vt:lpstr>
      <vt:lpstr>Exceptions to the General Recognition Approach</vt:lpstr>
      <vt:lpstr>Measurement</vt:lpstr>
      <vt:lpstr>Leave Used But Not Paid</vt:lpstr>
      <vt:lpstr>Note Disclosures and Effective Date</vt:lpstr>
      <vt:lpstr>Implementation Guides</vt:lpstr>
      <vt:lpstr>Implementation Guide 2020-1</vt:lpstr>
      <vt:lpstr>Implementation Guide 2021-1</vt:lpstr>
      <vt:lpstr>Current Projects – Anticipated Timeline</vt:lpstr>
      <vt:lpstr>Thank you!</vt:lpstr>
      <vt:lpstr>PowerPoint Presentation</vt:lpstr>
      <vt:lpstr>PowerPoint Presentation</vt:lpstr>
      <vt:lpstr>PowerPoint Presentation</vt:lpstr>
      <vt:lpstr>10-minute break</vt:lpstr>
      <vt:lpstr>Effective Internal Controls for Agencies with Limited Resources</vt:lpstr>
      <vt:lpstr>Meet the Presenter</vt:lpstr>
      <vt:lpstr>PowerPoint Presentation</vt:lpstr>
      <vt:lpstr>Internal Control Definition and Why They Are Important</vt:lpstr>
      <vt:lpstr>Internal Controls – What Are They?</vt:lpstr>
      <vt:lpstr>Why Internal Controls are Important</vt:lpstr>
      <vt:lpstr>PowerPoint Presentation</vt:lpstr>
      <vt:lpstr>A Lesson Regarding Internal Controls</vt:lpstr>
      <vt:lpstr>The Value of Internal Controls – Trust by Verify!</vt:lpstr>
      <vt:lpstr>The 80% - What Can Happen</vt:lpstr>
      <vt:lpstr>Internal Control Framework and Key Considerations</vt:lpstr>
      <vt:lpstr>Internal Control Framework (COSO) *</vt:lpstr>
      <vt:lpstr>Internal Control Maturity Scale </vt:lpstr>
      <vt:lpstr>PowerPoint Presentation</vt:lpstr>
      <vt:lpstr>Challenges or limitations of internal controls</vt:lpstr>
      <vt:lpstr>What Can You Evaluate Now / Actions To Take</vt:lpstr>
      <vt:lpstr>What Can You Do – Given Where You Are At?</vt:lpstr>
      <vt:lpstr>Focus on Areas with Most Significant Risk</vt:lpstr>
      <vt:lpstr>Ways to Assess Risk within Your Organization</vt:lpstr>
      <vt:lpstr>Evaluate If Basic Blocking / Tackling Is In Place</vt:lpstr>
      <vt:lpstr>Enhance Management Review Procedures</vt:lpstr>
      <vt:lpstr>Other Tools to Utilize for Internal Control Monitoring</vt:lpstr>
      <vt:lpstr>Practical Examples of Control Monitoring</vt:lpstr>
      <vt:lpstr>Internal Control Monitoring – Practical Example</vt:lpstr>
      <vt:lpstr>Internal Control Monitoring – Practical Example</vt:lpstr>
      <vt:lpstr>Internal Control Monitoring – Practical Example</vt:lpstr>
      <vt:lpstr>Internal Control Monitoring – Practical Example</vt:lpstr>
      <vt:lpstr>Key Takeaways and Next Steps</vt:lpstr>
      <vt:lpstr>Key Takeaways – What Can You Do Now</vt:lpstr>
      <vt:lpstr>Internal Control Maturity Scale </vt:lpstr>
      <vt:lpstr>Questions?    Thank you!</vt:lpstr>
      <vt:lpstr>Lunch</vt:lpstr>
      <vt:lpstr>Emerging Fraud Risks</vt:lpstr>
      <vt:lpstr>Emerging Fraud Risks</vt:lpstr>
      <vt:lpstr>Evolving Concealment Tactics</vt:lpstr>
      <vt:lpstr>Evolving Concealment Tactics</vt:lpstr>
      <vt:lpstr>Fake Receipts</vt:lpstr>
      <vt:lpstr>PDF Metadata</vt:lpstr>
      <vt:lpstr>Evolving Concealment Tactics</vt:lpstr>
      <vt:lpstr>Hackers and Employees</vt:lpstr>
      <vt:lpstr>Evolving Hacker and Employee Tactics</vt:lpstr>
      <vt:lpstr>Managing Risk</vt:lpstr>
      <vt:lpstr>Continuous Monitoring</vt:lpstr>
      <vt:lpstr>Continuous Monitoring Areas</vt:lpstr>
      <vt:lpstr>Behavioral Red Flags</vt:lpstr>
      <vt:lpstr>Digital Evidence</vt:lpstr>
      <vt:lpstr>Digital Evidence – Findings in Real Life</vt:lpstr>
      <vt:lpstr>Recommendations</vt:lpstr>
      <vt:lpstr>Action Items</vt:lpstr>
      <vt:lpstr>Thank You!</vt:lpstr>
      <vt:lpstr>Switch Rooms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Smitka, Andrew</dc:creator>
  <cp:lastModifiedBy>McLary, Mason</cp:lastModifiedBy>
  <cp:revision>73</cp:revision>
  <dcterms:created xsi:type="dcterms:W3CDTF">2020-06-11T22:14:43Z</dcterms:created>
  <dcterms:modified xsi:type="dcterms:W3CDTF">2023-05-23T17:25:12Z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0x010100181A520717A0674EBB97D4782AD114C1</vt:lpwstr>
  </property>
</Properties>
</file>